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36"/>
  </p:notesMasterIdLst>
  <p:sldIdLst>
    <p:sldId id="256" r:id="rId2"/>
    <p:sldId id="289" r:id="rId3"/>
    <p:sldId id="287" r:id="rId4"/>
    <p:sldId id="294" r:id="rId5"/>
    <p:sldId id="279" r:id="rId6"/>
    <p:sldId id="283" r:id="rId7"/>
    <p:sldId id="288" r:id="rId8"/>
    <p:sldId id="280" r:id="rId9"/>
    <p:sldId id="291" r:id="rId10"/>
    <p:sldId id="293" r:id="rId11"/>
    <p:sldId id="261" r:id="rId12"/>
    <p:sldId id="281" r:id="rId13"/>
    <p:sldId id="266" r:id="rId14"/>
    <p:sldId id="274" r:id="rId15"/>
    <p:sldId id="282" r:id="rId16"/>
    <p:sldId id="265" r:id="rId17"/>
    <p:sldId id="267" r:id="rId18"/>
    <p:sldId id="275" r:id="rId19"/>
    <p:sldId id="276" r:id="rId20"/>
    <p:sldId id="268" r:id="rId21"/>
    <p:sldId id="269" r:id="rId22"/>
    <p:sldId id="272" r:id="rId23"/>
    <p:sldId id="273" r:id="rId24"/>
    <p:sldId id="277" r:id="rId25"/>
    <p:sldId id="278" r:id="rId26"/>
    <p:sldId id="285" r:id="rId27"/>
    <p:sldId id="286" r:id="rId28"/>
    <p:sldId id="260" r:id="rId29"/>
    <p:sldId id="258" r:id="rId30"/>
    <p:sldId id="290" r:id="rId31"/>
    <p:sldId id="262" r:id="rId32"/>
    <p:sldId id="292" r:id="rId33"/>
    <p:sldId id="295" r:id="rId34"/>
    <p:sldId id="25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28BDF3-85B2-0549-9C62-853F9C72D22A}" v="134" dt="2024-04-01T18:25:20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C13A6-63BA-5A45-842E-62D7421BFB9E}" type="datetimeFigureOut">
              <a:rPr lang="en-US" smtClean="0"/>
              <a:t>4/1/24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A5FFA-5A03-DB40-BC1F-38B9F21BA5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57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A5FFA-5A03-DB40-BC1F-38B9F21BA51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5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/>
              <a:pPr/>
              <a:t>4/1/24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/>
              <a:pPr/>
              <a:t>4/1/24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/>
              <a:pPr/>
              <a:t>4/1/24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/>
              <a:pPr/>
              <a:t>4/1/24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/>
              <a:pPr/>
              <a:t>4/1/24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/>
              <a:pPr/>
              <a:t>4/1/24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/>
              <a:pPr/>
              <a:t>4/1/24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/>
              <a:pPr/>
              <a:t>4/1/24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/>
              <a:pPr/>
              <a:t>4/1/24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/>
              <a:pPr/>
              <a:t>4/1/24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/>
              <a:pPr/>
              <a:t>4/1/24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/>
              <a:pPr/>
              <a:t>4/1/24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hyperlink" Target="https://images.search.yahoo.com/images/view;_ylt=AwrEr5Bk6gpmdCwGbgyJzbkF;_ylu=c2VjA3NyBHNsawNpbWcEb2lkAzgwOWE3YzNiYWNiNDM1OWJhNzdhYWYyNmQzNjM4MzU3BGdwb3MDMzU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35&amp;w=1200&amp;h=694&amp;imgurl=bloximages.newyork1.vip.townnews.com%2Findependenttribune.com%2Fcontent%2Ftncms%2Fassets%2Fv3%2Feditorial%2F9%2F79%2F9799ca48-6d8d-11e7-a9d2-b3263ec1ff65%2F5971189d78ac4.image.jpg%3Fresize%3D1200%252C694&amp;rurl=https%3A%2F%2Fwww.independenttribune.com%2Fnews%2Ftacos-life-is-coming-to-concord%2Farticle_53339924-6d8d-11e7-b7d8-7b0870427fb7.html&amp;size=95.9KB&amp;p=tocos+4+life&amp;oid=809a7c3bacb4359ba77aaf26d3638357&amp;fr2=&amp;fr=aaplw&amp;tt=Tacos+4+Life+is+coming+to+Concord+%7C+News+%7C+independenttribune.com&amp;b=0&amp;ni=21&amp;no=35&amp;ts=&amp;tab=organic&amp;sigr=.GZEsZoncmzo&amp;sigb=hePccFez1WEB&amp;sigi=BGGFm6EUhpSb&amp;sigt=pHgk7Qu1hyrJ&amp;.crumb=r8aJtI4V5Aj&amp;fr=aaplw" TargetMode="External"/><Relationship Id="rId18" Type="http://schemas.openxmlformats.org/officeDocument/2006/relationships/hyperlink" Target="https://images.search.yahoo.com/images/view;_ylt=AwrEr5Bk6gpmdCwGcwyJzbkF;_ylu=c2VjA3NyBHNsawNpbWcEb2lkAzA1MWVjZDlmNzJlZWFmN2QxMjkyYjk2Zjk3ZmUyNjViBGdwb3MDNDA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40&amp;w=300&amp;h=400&amp;imgurl=s3-media0.fl.yelpcdn.com%2Fbphoto%2FuPYk4O0kvGkfwkb6J_4ETw%2Fl.jpg&amp;rurl=https%3A%2F%2Fwww.yelp.com%2Fbiz%2Ftacos-4-life-charlotte&amp;size=31.8KB&amp;p=tocos+4+life&amp;oid=051ecd9f72eeaf7d1292b96f97fe265b&amp;fr2=&amp;fr=aaplw&amp;tt=TACOS+4+LIFE+-+89+Photos+%26+91+Reviews+-+3351+Pineville-Matthews+Rd+...&amp;b=0&amp;ni=21&amp;no=40&amp;ts=&amp;tab=organic&amp;sigr=rzPAZFI8Ptys&amp;sigb=dkOS3rOcXcPf&amp;sigi=yvyJ_LjJPgDY&amp;sigt=zBuEDelfErOD&amp;.crumb=r8aJtI4V5Aj&amp;fr=aaplw" TargetMode="External"/><Relationship Id="rId26" Type="http://schemas.openxmlformats.org/officeDocument/2006/relationships/hyperlink" Target="https://images.search.yahoo.com/images/view;_ylt=AwrEr5Bk6gpmdCwGewyJzbkF;_ylu=c2VjA3NyBHNsawNpbWcEb2lkA2ZkNWMzYzhmZTE3ZjM2MGE0ZGMxNDBhODBkNTE2MTNlBGdwb3MDNDg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48&amp;w=1280&amp;h=720&amp;imgurl=i.ytimg.com%2Fvi%2FSMcMNQOprO4%2Fmaxresdefault.jpg&amp;rurl=https%3A%2F%2Fwww.youtube.com%2Fwatch%3Fv%3DSMcMNQOprO4&amp;size=198.6KB&amp;p=tocos+4+life&amp;oid=fd5c3c8fe17f360a4dc140a80d51613e&amp;fr2=&amp;fr=aaplw&amp;tt=Tacos+4+Life+-+Waxahachie+Wednesdays+-+YouTube&amp;b=0&amp;ni=21&amp;no=48&amp;ts=&amp;tab=organic&amp;sigr=fgl1oH._cwam&amp;sigb=TDpdRYN0crU6&amp;sigi=muhWngmSv.z5&amp;sigt=Ho4rw4J0eSr7&amp;.crumb=r8aJtI4V5Aj&amp;fr=aaplw" TargetMode="External"/><Relationship Id="rId39" Type="http://schemas.openxmlformats.org/officeDocument/2006/relationships/hyperlink" Target="https://images.search.yahoo.com/images/view;_ylt=AwrEr5Bk6gpmdCwGiAyJzbkF;_ylu=c2VjA3NyBHNsawNpbWcEb2lkAzc3NjgxOGZlNjY1ZjZlZDQ3NjkxMjFhY2VhOWRiMDVlBGdwb3MDNjE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61&amp;w=655&amp;h=437&amp;imgurl=assets.inarkansas.com%2F43636%2Ftacos-4-life.jpg&amp;rurl=http%3A%2F%2Fwww.arkansasbusiness.com%2Farticle%2F112752%2Ftacos-4-life-to-open-restaurant-in-little-rock&amp;size=104.4KB&amp;p=tocos+4+life&amp;oid=776818fe665f6ed4769121acea9db05e&amp;fr2=&amp;fr=aaplw&amp;tt=Tacos+4+Life+to+Open+Restaurant+in+Little+Rock+%7C+Arkansas+Business+News+...&amp;b=0&amp;ni=21&amp;no=61&amp;ts=&amp;tab=organic&amp;sigr=JGhhuiWPWweX&amp;sigb=489yRhQinFFH&amp;sigi=hgoX.zuoFOKA&amp;sigt=PgxHtDAAirwy&amp;.crumb=r8aJtI4V5Aj&amp;fr=aaplw" TargetMode="External"/><Relationship Id="rId21" Type="http://schemas.openxmlformats.org/officeDocument/2006/relationships/hyperlink" Target="https://images.search.yahoo.com/images/view;_ylt=AwrEr5Bk6gpmdCwGdgyJzbkF;_ylu=c2VjA3NyBHNsawNpbWcEb2lkA2NkODEyMTEyNzQwYWFlNzA5YWI3NWVlNDlkM2ZiZTEwBGdwb3MDNDM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43&amp;w=790&amp;h=527&amp;imgurl=bluevalleypost-com-images.s3.amazonaws.com%2Fwp-content%2Fuploads%2F2022%2F09%2FTacos-4-Life.jpg&amp;rurl=https%3A%2F%2Fbluevalleypost.com%2F2022%2F09%2F19%2Ftacos-4-life-overland-park-opening-145032%2Ftacos-4-life-2%2F&amp;size=77.6KB&amp;p=tocos+4+life&amp;oid=cd812112740aae709ab75ee49d3fbe10&amp;fr2=&amp;fr=aaplw&amp;tt=Tacos+4+Life+%7C+Blue+Valley+Post&amp;b=0&amp;ni=21&amp;no=43&amp;ts=&amp;tab=organic&amp;sigr=yOS48vP_4BCX&amp;sigb=_Dp23zBYoSEI&amp;sigi=crdn5As_KKdH&amp;sigt=ZTRqorlCn293&amp;.crumb=r8aJtI4V5Aj&amp;fr=aaplw" TargetMode="External"/><Relationship Id="rId34" Type="http://schemas.openxmlformats.org/officeDocument/2006/relationships/hyperlink" Target="https://images.search.yahoo.com/images/view;_ylt=AwrEr5Bk6gpmdCwGgwyJzbkF;_ylu=c2VjA3NyBHNsawNpbWcEb2lkAzg3YjE4ZDUxNzNjODVlNzdkMWMwYmM5OGY3OGZkMWE2BGdwb3MDNTY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56&amp;w=960&amp;h=678&amp;imgurl=www.eat.ma%2Fwp-content%2Fuploads%2Ftacos-4-life-menu-fes-1.jpg&amp;rurl=https%3A%2F%2Fwww.eat.ma%2Ffes%2Ftacos4life&amp;size=125.9KB&amp;p=tocos+4+life&amp;oid=87b18d5173c85e77d1c0bc98f78fd1a6&amp;fr2=&amp;fr=aaplw&amp;tt=MENU+Tacos+4+life+Fes+2024+%7C+Les+meilleurs+Restaurants+%C3%A0+Fes+-+EAT.MA&amp;b=0&amp;ni=21&amp;no=56&amp;ts=&amp;tab=organic&amp;sigr=kWWI78jVsAIi&amp;sigb=7NiCLZDbyskm&amp;sigi=cCn7raQq5Mo1&amp;sigt=xHW_qAJWaxXV&amp;.crumb=r8aJtI4V5Aj&amp;fr=aaplw" TargetMode="External"/><Relationship Id="rId7" Type="http://schemas.openxmlformats.org/officeDocument/2006/relationships/image" Target="../media/image25.jpeg"/><Relationship Id="rId12" Type="http://schemas.openxmlformats.org/officeDocument/2006/relationships/hyperlink" Target="https://images.search.yahoo.com/images/view;_ylt=AwrEr5Bk6gpmdCwGbQyJzbkF;_ylu=c2VjA3NyBHNsawNpbWcEb2lkAzY2MjBiNzNjYzc3OGUwYjY5ODE3ZjgzOTE2OGMzZGMxBGdwb3MDMzQ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34&amp;w=1000&amp;h=667&amp;imgurl=s3.amazonaws.com%2Fassets.inarkansas.com%2F89480%2Ftacos-4-life-856.jpg&amp;rurl=https%3A%2F%2Fwww.littlerockfamily.com%2Fpost%2F130317%2Ftacos-4-life-needs-you-to-eat-tacos&amp;size=150.8KB&amp;p=tocos+4+life&amp;oid=6620b73cc778e0b69817f839168c3dc1&amp;fr2=&amp;fr=aaplw&amp;tt=Tacos+4+Life+Needs+YOU+to+Eat+Tacos+%7C+Little+Rock+Family&amp;b=0&amp;ni=21&amp;no=34&amp;ts=&amp;tab=organic&amp;sigr=Zho4Mow8r.il&amp;sigb=i15jQlVwyJPT&amp;sigi=OTBiu2ktnXOF&amp;sigt=cYE3JhxwbXSu&amp;.crumb=r8aJtI4V5Aj&amp;fr=aaplw" TargetMode="External"/><Relationship Id="rId17" Type="http://schemas.openxmlformats.org/officeDocument/2006/relationships/hyperlink" Target="https://images.search.yahoo.com/images/view;_ylt=AwrEr5Bk6gpmdCwGcgyJzbkF;_ylu=c2VjA3NyBHNsawNpbWcEb2lkAzYzNTRjZWE5NTZkYThmZDhjZWI1MmM3OWFkYTA2MjY0BGdwb3MDMzk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39&amp;w=550&amp;h=367&amp;imgurl=media-cdn.tripadvisor.com%2Fmedia%2Fphoto-s%2F15%2Fea%2F8f%2Fdd%2Fthe-perfect-place-to.jpg&amp;rurl=https%3A%2F%2Fwww.tripadvisor.com%2FRestaurant_Review-g56760-d15612917-Reviews-Tacos_4_Life-Texarkana_Texas.html&amp;size=58.5KB&amp;p=tocos+4+life&amp;oid=6354cea956da8fd8ceb52c79ada06264&amp;fr2=&amp;fr=aaplw&amp;tt=TACOS+4+LIFE%2C+Texarkana+-+Menu%2C+Prices+%26+Restaurant+Reviews+-+Tripadvisor&amp;b=0&amp;ni=21&amp;no=39&amp;ts=&amp;tab=organic&amp;sigr=auUh5NJG.jit&amp;sigb=TkkpVchdXoa9&amp;sigi=XoV5Vb7vOjMx&amp;sigt=SgvjgvElhlSe&amp;.crumb=r8aJtI4V5Aj&amp;fr=aaplw" TargetMode="External"/><Relationship Id="rId25" Type="http://schemas.openxmlformats.org/officeDocument/2006/relationships/hyperlink" Target="https://images.search.yahoo.com/images/view;_ylt=AwrEr5Bk6gpmdCwGegyJzbkF;_ylu=c2VjA3NyBHNsawNpbWcEb2lkA2RlNDlkZDg5Zjg1YzQ2ZGE5YjgwYmY2NzRhYmVjN2U3BGdwb3MDNDc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47&amp;w=450&amp;h=450&amp;imgurl=media-cdn.tripadvisor.com%2Fmedia%2Fphoto-s%2F14%2Fd2%2F36%2Fb3%2Fphoto7jpg.jpg&amp;rurl=https%3A%2F%2Fwww.tripadvisor.com%2FRestaurant_Review-g60766-d12233619-Reviews-Tacos_4_Life-Little_Rock_Arkansas.html&amp;size=51.2KB&amp;p=tocos+4+life&amp;oid=de49dd89f85c46da9b80bf674abec7e7&amp;fr2=&amp;fr=aaplw&amp;tt=Tacos+4+Life%2C+Little+Rock+-+Restaurant+Reviews%2C+Photos+%26+Phone+Number+...&amp;b=0&amp;ni=21&amp;no=47&amp;ts=&amp;tab=organic&amp;sigr=UdoP3TJsHIjH&amp;sigb=mCLUjaUKhjr7&amp;sigi=oBI76Rnfinne&amp;sigt=yyBhf5YXi0Pm&amp;.crumb=r8aJtI4V5Aj&amp;fr=aaplw" TargetMode="External"/><Relationship Id="rId33" Type="http://schemas.openxmlformats.org/officeDocument/2006/relationships/hyperlink" Target="https://images.search.yahoo.com/images/view;_ylt=AwrEr5Bk6gpmdCwGggyJzbkF;_ylu=c2VjA3NyBHNsawNpbWcEb2lkAzQ3YmNhMGY1MThlOTJhZmVkMzFlNjE2NTUyODVlMGE2BGdwb3MDNTU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55&amp;w=750&amp;h=1000&amp;imgurl=www.menupix.com%2Fmenu_img%2F202209096195_02.jpg&amp;rurl=https%3A%2F%2Fwww.menupix.com%2Ftulsa%2Frestaurants%2F32189704%2FTacos-4-Life-Broken-Arrow-OK&amp;size=119.1KB&amp;p=tocos+4+life&amp;oid=47bca0f518e92afed31e61655285e0a6&amp;fr2=&amp;fr=aaplw&amp;tt=Online+Menu+of+Tacos+4+Life%2C+Broken+Arrow%2C+OK&amp;b=0&amp;ni=21&amp;no=55&amp;ts=&amp;tab=organic&amp;sigr=pY74dBh4slhh&amp;sigb=LfuF4JhPSu2D&amp;sigi=8WqYX3xHTEFj&amp;sigt=JPpoitTT2M5p&amp;.crumb=r8aJtI4V5Aj&amp;fr=aaplw" TargetMode="External"/><Relationship Id="rId38" Type="http://schemas.openxmlformats.org/officeDocument/2006/relationships/hyperlink" Target="https://images.search.yahoo.com/images/view;_ylt=AwrEr5Bk6gpmdCwGhwyJzbkF;_ylu=c2VjA3NyBHNsawNpbWcEb2lkAzY1NmRiMDk5ODczNGFmZDg1Y2RhYTM3ODc2ZTNlNWI1BGdwb3MDNjA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60&amp;w=1000&amp;h=1252&amp;imgurl=static1.squarespace.com%2Fstatic%2F563a4b7ee4b03c5fabf3ccf4%2Ft%2F5b0477f76d2a735b971d79b1%2F1527019527910%2Ftacos-4-life-concord-ultimate-trio&amp;rurl=http%3A%2F%2Fbirchcollective.com%2Fblog%2F2018%2F5%2F22%2Ftacos-4-life-concord-nc&amp;size=342.6KB&amp;p=tocos+4+life&amp;oid=656db0998734afd85cdaa37876e3e5b5&amp;fr2=&amp;fr=aaplw&amp;tt=Tacos+4+Life+%7C+Tacos+for+Good+%E2%80%94+Birch+Co.&amp;b=0&amp;ni=21&amp;no=60&amp;ts=&amp;tab=organic&amp;sigr=7zjWOe3FspgG&amp;sigb=MO9MRNmceWlI&amp;sigi=6XL0f.IIbHKp&amp;sigt=OSCgReUkoU.H&amp;.crumb=r8aJtI4V5Aj&amp;fr=aaplw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images.search.yahoo.com/images/view;_ylt=AwrEr5Bk6gpmdCwGcQyJzbkF;_ylu=c2VjA3NyBHNsawNpbWcEb2lkAzdmODVjMTBiNzdkMGZkYjY0ZjA5MjVhOGUxMmE0MTgwBGdwb3MDMzg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38&amp;w=2880&amp;h=1124&amp;imgurl=uploads-ssl.webflow.com%2F6058f6299e37a624883ccdf6%2F609cb403e871691f5dbce71c_Group%2520421.jpg&amp;rurl=https%3A%2F%2Fwww.tacos4life.com%2F&amp;size=273.9KB&amp;p=tocos+4+life&amp;oid=7f85c10b77d0fdb64f0925a8e12a4180&amp;fr2=&amp;fr=aaplw&amp;tt=Tacos+4+Life+-+Craft+Tacos+for+a+Cause&amp;b=0&amp;ni=21&amp;no=38&amp;ts=&amp;tab=organic&amp;sigr=DGHGYMg5rOK3&amp;sigb=E_5uyi7yfyR1&amp;sigi=FBjoKgqc0kgY&amp;sigt=XHSTgnuImFZG&amp;.crumb=r8aJtI4V5Aj&amp;fr=aaplw" TargetMode="External"/><Relationship Id="rId20" Type="http://schemas.openxmlformats.org/officeDocument/2006/relationships/hyperlink" Target="https://images.search.yahoo.com/images/view;_ylt=AwrEr5Bk6gpmdCwGdQyJzbkF;_ylu=c2VjA3NyBHNsawNpbWcEb2lkAzI0YmVjMDU0NmFjZGJiZWMyMzkxNTc4NDEwNTAxNTZlBGdwb3MDNDI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42&amp;w=348&amp;h=348&amp;imgurl=s3-media4.fl.yelpcdn.com%2Fbphoto%2F7rX7JRiYhwIakZdTFQDohw%2F348s.jpg&amp;rurl=https%3A%2F%2Fwww.yelp.com%2Fbiz%2Ftacos-4-life-little-rock&amp;size=26.1KB&amp;p=tocos+4+life&amp;oid=24bec0546acdbbec239157841050156e&amp;fr2=&amp;fr=aaplw&amp;tt=Tacos+4+Life+-+46+Photos+%26+64+Reviews+-+Desserts+-+2630+S+Shackleford+...&amp;b=0&amp;ni=21&amp;no=42&amp;ts=&amp;tab=organic&amp;sigr=zwYIhr3r7TMp&amp;sigb=OT5P6J4LqhQS&amp;sigi=BzxCPYFuMcJE&amp;sigt=OMoxOpWIHOmS&amp;.crumb=r8aJtI4V5Aj&amp;fr=aaplw" TargetMode="External"/><Relationship Id="rId29" Type="http://schemas.openxmlformats.org/officeDocument/2006/relationships/hyperlink" Target="https://images.search.yahoo.com/images/view;_ylt=AwrEr5Bk6gpmdCwGfgyJzbkF;_ylu=c2VjA3NyBHNsawNpbWcEb2lkA2YwOWM0YmRhNDg3YjI0ZGM1YTE4ZjBjYjUwNTFiZjExBGdwb3MDNTE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51&amp;w=474&amp;h=632&amp;imgurl=s3-media0.fl.yelpcdn.com%2Fbphoto%2FGgO6_ZmZrALmsn-j8u-Kyw%2Fo.jpg&amp;rurl=https%3A%2F%2Fwww.yelp.com%2Fbiz%2Ftacos-4-life-broken-arrow-broken-arrow&amp;size=123.1KB&amp;p=tocos+4+life&amp;oid=f09c4bda487b24dc5a18f0cb5051bf11&amp;fr2=&amp;fr=aaplw&amp;tt=TACOS+4+LIFE+-+BROKEN+ARROW+-+56+Photos+%26+36+Reviews+-+945+E+Kenosha+St+...&amp;b=0&amp;ni=21&amp;no=51&amp;ts=&amp;tab=organic&amp;sigr=o8RHN5GQMgAB&amp;sigb=CWbdjSoQ1SYm&amp;sigi=n_0FNaIpP8Xp&amp;sigt=eLgb7GoVoO7V&amp;.crumb=r8aJtI4V5Aj&amp;fr=aapl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mages.search.yahoo.com/images/view;_ylt=AwrEr5Bk6gpmdCwGRgyJzbkF;_ylu=c2VjA3NyBHNsawNpbWcEb2lkA2NkNWVkODg2MzFlN2I1YzQ2OGEwNTIxMGVkOWNhNDcyBGdwb3MDNQRpdANiaW5n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5&amp;w=1500&amp;h=1000&amp;imgurl=atodmagazine.com%2Fwp-content%2Fuploads%2F2018%2F04%2FTMT_01-e1523426984729.jpg&amp;rurl=https%3A%2F%2Fatodmagazine.com%2F2018%2F04%2F12%2Ftacos-4-life-opens-in-concord%2F&amp;size=291.0KB&amp;p=tocos+4+life&amp;oid=cd5ed88631e7b5c468a05210ed9ca472&amp;fr2=&amp;fr=aaplw&amp;tt=Tacos+4+Life+Opens+In+Concord%2C+North+Carolina+In+Hopes+Of+Ending+Hunger&amp;b=0&amp;ni=21&amp;no=5&amp;ts=&amp;tab=organic&amp;sigr=3N8LSPwN0oPM&amp;sigb=xwNFA88uX4jZ&amp;sigi=kBajgNyYsO4A&amp;sigt=vW_udKQ4qZf4&amp;.crumb=r8aJtI4V5Aj&amp;fr=aaplw" TargetMode="External"/><Relationship Id="rId11" Type="http://schemas.openxmlformats.org/officeDocument/2006/relationships/image" Target="../media/image27.jpeg"/><Relationship Id="rId24" Type="http://schemas.openxmlformats.org/officeDocument/2006/relationships/hyperlink" Target="https://images.search.yahoo.com/images/view;_ylt=AwrEr5Bk6gpmdCwGeQyJzbkF;_ylu=c2VjA3NyBHNsawNpbWcEb2lkA2MzMzIwYTMwY2JlNGY4ZjY2ZmNkY2ViZGQ4NzRkZGY2BGdwb3MDNDY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46&amp;w=1280&amp;h=720&amp;imgurl=www.kark.com%2Fwp-content%2Fuploads%2Fsites%2F85%2F2019%2F01%2FInside_Look_at_Tacos_4_Life_in_North_Lit_1_67639711_ver1.0.jpg%3Fw%3D1280&amp;rurl=https%3A%2F%2Fwww.kark.com%2Fnews%2Fkark-4-today%2Fnew-tacos-4-life-location-opens-in-north-little-rock%2F&amp;size=109.5KB&amp;p=tocos+4+life&amp;oid=c3320a30cbe4f8f66fcdcebdd874ddf6&amp;fr2=&amp;fr=aaplw&amp;tt=New+Tacos+4+Life+Location+Opens+in+North+Little+Rock&amp;b=0&amp;ni=21&amp;no=46&amp;ts=&amp;tab=organic&amp;sigr=fO_tEtYgq0Zk&amp;sigb=l8MhgQMbNvyw&amp;sigi=dlM4Z61VeTgQ&amp;sigt=j.cF8wJO_je9&amp;.crumb=r8aJtI4V5Aj&amp;fr=aaplw" TargetMode="External"/><Relationship Id="rId32" Type="http://schemas.openxmlformats.org/officeDocument/2006/relationships/hyperlink" Target="https://images.search.yahoo.com/images/view;_ylt=AwrEr5Bk6gpmdCwGgQyJzbkF;_ylu=c2VjA3NyBHNsawNpbWcEb2lkAzdjYzMxMTgyMjg5YThmYjIzODQ1YzMwMTdmMTYzMDIyBGdwb3MDNTQ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54&amp;w=1024&amp;h=784&amp;imgurl=onlyinark.com%2Fwp-content%2Fuploads%2F2015%2F06%2FTacos-4-Life-Sign-1024x784.jpg&amp;rurl=https%3A%2F%2Fonlyinark.com%2Farkansas-women-bloggers%2Ftacos-4-life%2F&amp;size=168.5KB&amp;p=tocos+4+life&amp;oid=7cc31182289a8fb23845c3017f163022&amp;fr2=&amp;fr=aaplw&amp;tt=Tacos+4+Life%3A+Making+a+Difference+One+Taco+at+a+Time+%7C+Only+In+Arkansas&amp;b=0&amp;ni=21&amp;no=54&amp;ts=&amp;tab=organic&amp;sigr=6RyO9uEeSXL.&amp;sigb=1cLiqIn7x0dh&amp;sigi=YdD3dDcEaJgx&amp;sigt=3nPt.ovNopDw&amp;.crumb=r8aJtI4V5Aj&amp;fr=aaplw" TargetMode="External"/><Relationship Id="rId37" Type="http://schemas.openxmlformats.org/officeDocument/2006/relationships/hyperlink" Target="https://images.search.yahoo.com/images/view;_ylt=AwrEr5Bk6gpmdCwGhgyJzbkF;_ylu=c2VjA3NyBHNsawNpbWcEb2lkAzExNzZmOGE2ZWE5MmMyYjExNzEwZTFlMzYzODIzYzYwBGdwb3MDNTk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59&amp;w=1200&amp;h=800&amp;imgurl=assets.inarkansas.com%2F93462%2Faboy-2018-category-iv-tacos-4-life-208.jpg&amp;rurl=https%3A%2F%2Fwww.arkansasbusiness.com%2Fpeople%2Faboy%2F682%2Ftacos-4-life&amp;size=321.3KB&amp;p=tocos+4+life&amp;oid=1176f8a6ea92c2b11710e1e363823c60&amp;fr2=&amp;fr=aaplw&amp;tt=Tacos+4+Life+-+Arkansas+Business+of+the+Year+Winner+%7C+Arkansas+Business+...&amp;b=0&amp;ni=21&amp;no=59&amp;ts=&amp;tab=organic&amp;sigr=1vXOwBEhD_Fh&amp;sigb=4RSW__yBZ1Wp&amp;sigi=Yn8XVcKY5.Uc&amp;sigt=2vchBWh3qiDG&amp;.crumb=r8aJtI4V5Aj&amp;fr=aaplw" TargetMode="External"/><Relationship Id="rId40" Type="http://schemas.openxmlformats.org/officeDocument/2006/relationships/hyperlink" Target="https://images.search.yahoo.com/images/view;_ylt=AwrEr5Bk6gpmdCwGiQyJzbkF;_ylu=c2VjA3NyBHNsawNpbWcEb2lkAzcyN2NhMjQzY2YxNjdiZThkYzUyYzNlNjEzOWQ2ZjExBGdwb3MDNjI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62&amp;w=760&amp;h=400&amp;imgurl=nmgprod.s3.amazonaws.com%2Fmedia%2Ffiles%2F38%2F11%2F38112c051af5d9a4795946dffe297a55%2Fcover_image_1634672613.png.760x400_q85_crop_upscale.png&amp;rurl=https%3A%2F%2Fwww.fastcasual.com%2Fnews%2Ftacos-4-life-adding-7-locations%2F&amp;size=705.8KB&amp;p=tocos+4+life&amp;oid=727ca243cf167be8dc52c3e6139d6f11&amp;fr2=&amp;fr=aaplw&amp;tt=Tacos+4+Life+adding+7+locations+%7C+Fast+Casual&amp;b=0&amp;ni=21&amp;no=62&amp;ts=&amp;tab=organic&amp;sigr=d2rvj.kjVdC2&amp;sigb=22TFyuwbewEj&amp;sigi=TMoKyr2oKLEj&amp;sigt=EQ1YrIU9IEY5&amp;.crumb=r8aJtI4V5Aj&amp;fr=aaplw" TargetMode="External"/><Relationship Id="rId5" Type="http://schemas.openxmlformats.org/officeDocument/2006/relationships/image" Target="../media/image24.jpeg"/><Relationship Id="rId15" Type="http://schemas.openxmlformats.org/officeDocument/2006/relationships/hyperlink" Target="https://images.search.yahoo.com/images/view;_ylt=AwrEr5Bk6gpmdCwGcAyJzbkF;_ylu=c2VjA3NyBHNsawNpbWcEb2lkA2Q5NDk5NDI3MzExZGViNjg2ODFiMGMwZDIyOTMyMTc3BGdwb3MDMzc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37&amp;w=1024&amp;h=740&amp;imgurl=images.happycow.net%2Fvenues%2F1024%2F20%2F41%2Fhcmp204172_1479879.jpeg&amp;rurl=https%3A%2F%2Fwww.happycow.net%2Freviews%2Ftacos-4-life-waxahachie-204172&amp;size=129.7KB&amp;p=tocos+4+life&amp;oid=d9499427311deb68681b0c0d22932177&amp;fr2=&amp;fr=aaplw&amp;tt=Tacos+4+Life+-+Waxahachie+Texas+Restaurant+-+HappyCow&amp;b=0&amp;ni=21&amp;no=37&amp;ts=&amp;tab=organic&amp;sigr=s3QWIeBi4bGD&amp;sigb=9mFetvnAuY81&amp;sigi=hLAUQAs7OXkK&amp;sigt=RVwON0OToQ3c&amp;.crumb=r8aJtI4V5Aj&amp;fr=aaplw" TargetMode="External"/><Relationship Id="rId23" Type="http://schemas.openxmlformats.org/officeDocument/2006/relationships/hyperlink" Target="https://images.search.yahoo.com/images/view;_ylt=AwrEr5Bk6gpmdCwGeAyJzbkF;_ylu=c2VjA3NyBHNsawNpbWcEb2lkAzJjZjBlOWEyOGQ5NWExZmFkYzBkZGUwM2E2ZGYwNGRiBGdwb3MDNDU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45&amp;w=1200&amp;h=843&amp;imgurl=bloximages.newyork1.vip.townnews.com%2Ftulsaworld.com%2Fcontent%2Ftncms%2Fassets%2Fv3%2Feditorial%2F8%2Ffd%2F8fd762c4-c793-5dd6-992a-e6a6b972c7e3%2F5ddc1c2e6e0da.image.jpg%3Fresize%3D1200%252C843&amp;rurl=https%3A%2F%2Ftulsaworld.com%2Fentertainment%2Fdining%2Freview-tacos-life-tackles-world-hunger-with-tasty-tacos%2Farticle_61f4201e-25c6-57b4-b1dd-744f6ebfc53b.html&amp;size=120.3KB&amp;p=tocos+4+life&amp;oid=2cf0e9a28d95a1fadc0dde03a6df04db&amp;fr2=&amp;fr=aaplw&amp;tt=Review%3A+Tacos+4+Life+tackles+world+hunger+with+tasty+tacos+%7C+Dining+...&amp;b=0&amp;ni=21&amp;no=45&amp;ts=&amp;tab=organic&amp;sigr=iAUWxB3skL3f&amp;sigb=3Eib0boZyJ.b&amp;sigi=hJ6fwUPC2ckL&amp;sigt=_nTFsqCepK_.&amp;.crumb=r8aJtI4V5Aj&amp;fr=aaplw" TargetMode="External"/><Relationship Id="rId28" Type="http://schemas.openxmlformats.org/officeDocument/2006/relationships/hyperlink" Target="https://images.search.yahoo.com/images/view;_ylt=AwrEr5Bk6gpmdCwGfQyJzbkF;_ylu=c2VjA3NyBHNsawNpbWcEb2lkA2MyNjllNzE0NWYwNmI1MmIwMzIzNDdjNGMwZDAwOGI2BGdwb3MDNTA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50&amp;w=660&amp;h=440&amp;imgurl=s3.amazonaws.com%2Fassets.inarkansas.com%2F78975%2Ftacos-4-life-556.jpg&amp;rurl=https%3A%2F%2Fwww.arkansasbusiness.com%2Farticle%2F114944%2Ftacos-4-life-building-new-restaurant-in-springdale&amp;size=97.2KB&amp;p=tocos+4+life&amp;oid=c269e7145f06b52b032347c4c0d008b6&amp;fr2=&amp;fr=aaplw&amp;tt=Tacos+4+Life+Building+New+Restaurant+in+Springdale+%7C+Arkansas+Business+...&amp;b=0&amp;ni=21&amp;no=50&amp;ts=&amp;tab=organic&amp;sigr=ccXqW3rLSEDy&amp;sigb=1L3zZR6sKkXP&amp;sigi=HTaX6rU4oC00&amp;sigt=2AaaKCaxAJl0&amp;.crumb=r8aJtI4V5Aj&amp;fr=aaplw" TargetMode="External"/><Relationship Id="rId36" Type="http://schemas.openxmlformats.org/officeDocument/2006/relationships/hyperlink" Target="https://images.search.yahoo.com/images/view;_ylt=AwrEr5Bk6gpmdCwGhQyJzbkF;_ylu=c2VjA3NyBHNsawNpbWcEb2lkAzVkMWZhMzQzNmNlZjZjNDE4ZWQ5NWVhMmE2YzYxYTUyBGdwb3MDNTg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58&amp;w=800&amp;h=1198&amp;imgurl=s3.amazonaws.com%2Fassets.inarkansas.com%2F50414%2Ftacos-4-life-179.jpg&amp;rurl=https%3A%2F%2Fwww.littlerockfamily.com%2Fpost%2F99232%2Ftacos-4-life-now-open-in-conway&amp;size=438.0KB&amp;p=tocos+4+life&amp;oid=5d1fa3436cef6c418ed95ea2a6c61a52&amp;fr2=&amp;fr=aaplw&amp;tt=Tacos+4+Life+Now+Open+in+Conway+%7C+Little+Rock+Family&amp;b=0&amp;ni=21&amp;no=58&amp;ts=&amp;tab=organic&amp;sigr=ZFNEBSbyPXvG&amp;sigb=OZX8Yg98GCfb&amp;sigi=vkEOCjdpJusW&amp;sigt=MKcTaih76rL1&amp;.crumb=r8aJtI4V5Aj&amp;fr=aaplw" TargetMode="External"/><Relationship Id="rId10" Type="http://schemas.openxmlformats.org/officeDocument/2006/relationships/hyperlink" Target="https://images.search.yahoo.com/images/view;_ylt=AwrEr5Bk6gpmdCwGXQyJzbkF;_ylu=c2VjA3NyBHNsawNpbWcEb2lkA2VlYmZiYzkzOGU3ZWViNmY5MGRmYjE2ZjVkMDNiN2Y4BGdwb3MDMjM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23&amp;w=600&amp;h=371&amp;imgurl=s3-media0.fl.yelpcdn.com%2Fbphoto%2FPfpuAAuvWplYihjjn4ioAg%2Fl.jpg&amp;rurl=https%3A%2F%2Fwww.yelp.com%2Fbiz%2Ftacos-4-life-blue-springs&amp;size=69.0KB&amp;p=tocos+4+life&amp;oid=eebfbc938e7eeb6f90dfb16f5d03b7f8&amp;fr2=&amp;fr=aaplw&amp;tt=TACOS+4+LIFE+-+39+Photos+%26+38+Reviews+-+1105+NW+7th+Hwy%2C+Blue+Springs+...&amp;b=0&amp;ni=21&amp;no=23&amp;ts=&amp;tab=organic&amp;sigr=S3DhlhjEIe3j&amp;sigb=tWewe4da1.Vw&amp;sigi=BvlIICVyAZru&amp;sigt=6kBnkYc8yDqo&amp;.crumb=r8aJtI4V5Aj&amp;fr=aaplw" TargetMode="External"/><Relationship Id="rId19" Type="http://schemas.openxmlformats.org/officeDocument/2006/relationships/hyperlink" Target="https://images.search.yahoo.com/images/view;_ylt=AwrEr5Bk6gpmdCwGdAyJzbkF;_ylu=c2VjA3NyBHNsawNpbWcEb2lkA2MyNTYwZjA3MTgwMGFmMjgyNTc1MWNjYjc4OWEwMTEzBGdwb3MDNDE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41&amp;w=1280&amp;h=720&amp;imgurl=i.ytimg.com%2Fvi%2F1652HLe_-Jk%2Fmaxresdefault.jpg&amp;rurl=https%3A%2F%2Fwww.youtube.com%2Fwatch%3Fv%3D1652HLe_-Jk&amp;size=123.5KB&amp;p=tocos+4+life&amp;oid=c2560f071800af2825751ccb789a0113&amp;fr2=&amp;fr=aaplw&amp;tt=Tacos+4+Life+video+story+project+-+YouTube&amp;b=0&amp;ni=21&amp;no=41&amp;ts=&amp;tab=organic&amp;sigr=YsczRVzMus13&amp;sigb=n9V.XW2vpBVS&amp;sigi=P5f2PalGny_X&amp;sigt=5Xsyj4n1CCnT&amp;.crumb=r8aJtI4V5Aj&amp;fr=aaplw" TargetMode="External"/><Relationship Id="rId31" Type="http://schemas.openxmlformats.org/officeDocument/2006/relationships/hyperlink" Target="https://images.search.yahoo.com/images/view;_ylt=AwrEr5Bk6gpmdCwGgAyJzbkF;_ylu=c2VjA3NyBHNsawNpbWcEb2lkAzljOTI4MTc1NjUzOTY4YmIyNjQ4ZGNiMmU4OGZmM2ZiBGdwb3MDNTM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53&amp;w=1200&amp;h=827&amp;imgurl=thememphian.blob.core.windows.net%2Fsized%2F38324_1200&amp;rurl=https%3A%2F%2Fdailymemphian.com%2Fsection%2Fsuburbs%2Farticle%2F17028%2Ftacos-4-life-brings-food-with-a-mission-to-collierville&amp;size=206.9KB&amp;p=tocos+4+life&amp;oid=9c928175653968bb2648dcb2e88ff3fb&amp;fr2=&amp;fr=aaplw&amp;tt=Tacos+4+Life+brings+food+with+a+mission+to+Collierville+-+Memphis+Local+...&amp;b=0&amp;ni=21&amp;no=53&amp;ts=&amp;tab=organic&amp;sigr=4wuWOiiSJApj&amp;sigb=hbUC2rGQkO2D&amp;sigi=Ebc2Wkr9TA3C&amp;sigt=U4Ojbs93wMDv&amp;.crumb=r8aJtI4V5Aj&amp;fr=aaplw" TargetMode="External"/><Relationship Id="rId4" Type="http://schemas.openxmlformats.org/officeDocument/2006/relationships/hyperlink" Target="https://images.search.yahoo.com/images/view;_ylt=AwrEr5Bk6gpmdCwGQwyJzbkF;_ylu=c2VjA3NyBHNsawNpbWcEb2lkAzZjNjIwNTIyMWM1YjcxNjA0YzE1ZjhiNDczMTEyN2ZjBGdwb3MDMgRpdANiaW5n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2&amp;w=2426&amp;h=1239&amp;imgurl=images.indiegogo.com%2Ffile_attachments%2F181215%2Ffiles%2F20131106211746-Tacos_4_Life_logo_FINAL.jpg%3F1383801466&amp;rurl=https%3A%2F%2Fwww.indiegogo.com%2Fprojects%2Ftacos-4-life-eat-a-meal-give-a-meal&amp;size=599.1KB&amp;p=tocos+4+life&amp;oid=6c6205221c5b71604c15f8b4731127fc&amp;fr2=&amp;fr=aaplw&amp;tt=Tacos+4+Life+-+Eat+a+Meal+Give+a+Meal+%7C+Indiegogo&amp;b=0&amp;ni=21&amp;no=2&amp;ts=&amp;tab=organic&amp;sigr=H_3l3G6WeUra&amp;sigb=oh3mv_znElQy&amp;sigi=AqFbOovh9AVs&amp;sigt=mKm2X2.7VWZ2&amp;.crumb=r8aJtI4V5Aj&amp;fr=aaplw" TargetMode="External"/><Relationship Id="rId9" Type="http://schemas.openxmlformats.org/officeDocument/2006/relationships/image" Target="../media/image26.jpeg"/><Relationship Id="rId14" Type="http://schemas.openxmlformats.org/officeDocument/2006/relationships/hyperlink" Target="https://images.search.yahoo.com/images/view;_ylt=AwrEr5Bk6gpmdCwGbwyJzbkF;_ylu=c2VjA3NyBHNsawNpbWcEb2lkAzNjOWRkYTgyY2I0YzdhMjc0ZDUyZDNlYzJkNmQ0MGE2BGdwb3MDMzY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36&amp;w=760&amp;h=400&amp;imgurl=nmgprod.s3.amazonaws.com%2Fmedia%2Ffiles%2Fd6%2Ff4%2Fd6f41a12403aadd3db2a1c6739dd1b60%2Fcover_image_1605282389.jpg.760x400_q85_crop_upscale.jpg&amp;rurl=https%3A%2F%2Fwww.fastcasual.com%2Fphotos%2Ftacos-4-life-cofounder-reveals-what-it-takes-to-succeed-with-a-mission-focused-brand%2F&amp;size=61.4KB&amp;p=tocos+4+life&amp;oid=3c9dda82cb4c7a274d52d3ec2d6d40a6&amp;fr2=&amp;fr=aaplw&amp;tt=Tacos+4+Life+cofounder+reveals+what+it+takes+to+succeed+with+a+mission+...&amp;b=0&amp;ni=21&amp;no=36&amp;ts=&amp;tab=organic&amp;sigr=RtAIaqcV56pV&amp;sigb=_vV6tPfrIHNb&amp;sigi=z6kMdYwX10vl&amp;sigt=rK.7VijpY9gW&amp;.crumb=r8aJtI4V5Aj&amp;fr=aaplw" TargetMode="External"/><Relationship Id="rId22" Type="http://schemas.openxmlformats.org/officeDocument/2006/relationships/hyperlink" Target="https://images.search.yahoo.com/images/view;_ylt=AwrEr5Bk6gpmdCwGdwyJzbkF;_ylu=c2VjA3NyBHNsawNpbWcEb2lkAzQ3OWI5YzlhZTY4MGQ0MmU1YmNkZmUwOWFlYjgyNWMwBGdwb3MDNDQ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44&amp;w=800&amp;h=534&amp;imgurl=s3.amazonaws.com%2Fassets.inarkansas.com%2F50428%2Ftacos-4-life-866.jpg&amp;rurl=https%3A%2F%2Fwww.littlerockfamily.com%2Fpost%2F99232%2Ftacos-4-life-now-open-in-conway&amp;size=228.1KB&amp;p=tocos+4+life&amp;oid=479b9c9ae680d42e5bcdfe09aeb825c0&amp;fr2=&amp;fr=aaplw&amp;tt=Tacos+4+Life+Now+Open+in+Conway+%7C+Little+Rock+Family&amp;b=0&amp;ni=21&amp;no=44&amp;ts=&amp;tab=organic&amp;sigr=ZFNEBSbyPXvG&amp;sigb=Oi4OAr_Lt5iT&amp;sigi=aRsxIi6N2iKY&amp;sigt=MKcTaih76rL1&amp;.crumb=r8aJtI4V5Aj&amp;fr=aaplw" TargetMode="External"/><Relationship Id="rId27" Type="http://schemas.openxmlformats.org/officeDocument/2006/relationships/hyperlink" Target="https://images.search.yahoo.com/images/view;_ylt=AwrEr5Bk6gpmdCwGfAyJzbkF;_ylu=c2VjA3NyBHNsawNpbWcEb2lkA2FmNTdmNTllMDBlNDRlMDE2YTEwZjVmMTc4MWU4NzYxBGdwb3MDNDk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49&amp;w=750&amp;h=1000&amp;imgurl=image.zmenu.com%2Fmenupic%2F1077640%2Fe1ef3b10-98b2-4e12-b3ef-448cfec7e7e0.jpg&amp;rurl=https%3A%2F%2Fwww.zmenu.com%2Ftacos-4-life-conway-2-online-menu%2F&amp;size=147.8KB&amp;p=tocos+4+life&amp;oid=af57f59e00e44e016a10f5f1781e8761&amp;fr2=&amp;fr=aaplw&amp;tt=Online+Menu+of+Tacos+4+Life+Restaurant%2C+Conway%2C+Arkansas%2C+72032+-+Zmenu&amp;b=0&amp;ni=21&amp;no=49&amp;ts=&amp;tab=organic&amp;sigr=3T.awNrXpMJp&amp;sigb=_5y7nnIayJXh&amp;sigi=lMWN5.npS9yZ&amp;sigt=o4_dk1bNzYUD&amp;.crumb=r8aJtI4V5Aj&amp;fr=aaplw" TargetMode="External"/><Relationship Id="rId30" Type="http://schemas.openxmlformats.org/officeDocument/2006/relationships/hyperlink" Target="https://images.search.yahoo.com/images/view;_ylt=AwrEr5Bk6gpmdCwGfwyJzbkF;_ylu=c2VjA3NyBHNsawNpbWcEb2lkAzc5YjI0MzlhMDk2ZjNhNzZhNmVjZDMyYWRhNTMzZDc5BGdwb3MDNTI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52&amp;w=1600&amp;h=1067&amp;imgurl=uploads-ssl.webflow.com%2F6058f6299e37a624883ccdf6%2F60c8d899e10c9e0a1dc02edc_Mobile%2520Pack%25202-p-1600.jpeg&amp;rurl=https%3A%2F%2Fwww.tacos4life.com%2Fmission&amp;size=140.0KB&amp;p=tocos+4+life&amp;oid=79b2439a096f3a76a6ecd32ada533d79&amp;fr2=&amp;fr=aaplw&amp;tt=Meal+4+Meal+-+Tacos+4+Life%26%2339%3Bs+Mission&amp;b=0&amp;ni=21&amp;no=52&amp;ts=&amp;tab=organic&amp;sigr=gRHEBfrsUJMp&amp;sigb=sYwR2v7pQnLa&amp;sigi=Ky7FFCwpXZYP&amp;sigt=o2J_NFNhnGKq&amp;.crumb=r8aJtI4V5Aj&amp;fr=aaplw" TargetMode="External"/><Relationship Id="rId35" Type="http://schemas.openxmlformats.org/officeDocument/2006/relationships/hyperlink" Target="https://images.search.yahoo.com/images/view;_ylt=AwrEr5Bk6gpmdCwGhAyJzbkF;_ylu=c2VjA3NyBHNsawNpbWcEb2lkAzdmZDNmYzkwOGM2MDM1MGE1YWYwMDY2NDVmNTEzZmVkBGdwb3MDNTcEaXQDYmluZw--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57&amp;w=1200&amp;h=675&amp;imgurl=media.bizj.us%2Fview%2Fimg%2F10851957%2Ftacos-4-life-15%2A1200xx2880-1620-0-270.jpg&amp;rurl=https%3A%2F%2Fwww.bizjournals.com%2Fcharlotte%2Fnews%2F2018%2F04%2F05%2Fa-sneak-peek-at-this-charity-focused-taco-eatery.html&amp;size=106.9KB&amp;p=tocos+4+life&amp;oid=7fd3fc908c60350a5af006645f513fed&amp;fr2=&amp;fr=aaplw&amp;tt=A+sneak+peek+at+Tacos+4+Life+set+to+debut+soon+in+the+Charlotte+area+...&amp;b=0&amp;ni=21&amp;no=57&amp;ts=&amp;tab=organic&amp;sigr=9JU0iuDGVwZW&amp;sigb=KQRIos._0OP2&amp;sigi=2SHTguMsxXOI&amp;sigt=BRfGUv8Ffm4p&amp;.crumb=r8aJtI4V5Aj&amp;fr=aaplw" TargetMode="External"/><Relationship Id="rId8" Type="http://schemas.openxmlformats.org/officeDocument/2006/relationships/hyperlink" Target="https://images.search.yahoo.com/images/view;_ylt=AwrEr5Bk6gpmdCwGRwyJzbkF;_ylu=c2VjA3NyBHNsawNpbWcEb2lkAzVmMWM4NjcxMDliN2NiODdkZTU4NWE5NmVkYzM5MGI5BGdwb3MDNgRpdANiaW5n?back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%26tab%3Dorganic%26ri%3D6&amp;w=960&amp;h=540&amp;imgurl=www.nwahomepage.com%2Fwp-content%2Fuploads%2Fsites%2F90%2F2019%2F01%2FT4L_1548038837645_67880073_ver1.0.png%3Fw%3D960%26h%3D540%26crop%3D1&amp;rurl=https%3A%2F%2Fwww.nwahomepage.com%2Fnews%2Ftacos-4-life-packs-meals-to-send-to-starving-children%2F&amp;size=516.7KB&amp;p=tocos+4+life&amp;oid=5f1c867109b7cb87de585a96edc390b9&amp;fr2=&amp;fr=aaplw&amp;tt=Tacos+4+Life+Packs+Meals+to+Send+to+Starving+Children&amp;b=0&amp;ni=21&amp;no=6&amp;ts=&amp;tab=organic&amp;sigr=2kL8x8Ipxuad&amp;sigb=mLScMQdH9bU.&amp;sigi=B3x6EzBd8oms&amp;sigt=YadDW73knZ6v&amp;.crumb=r8aJtI4V5Aj&amp;fr=aaplw" TargetMode="External"/><Relationship Id="rId3" Type="http://schemas.openxmlformats.org/officeDocument/2006/relationships/hyperlink" Target="https://search.yahoo.com/preferences/preferences;_ylt=AwrEr5Bk6gpmdCwG7guJzbkF?pref_done=https%3A%2F%2Fimages.search.yahoo.com%2Fsearch%2Fimages%3Fp%3Dtocos%2B4%2Blife%26ei%3Dutf-8%26fr%3Daaplw%26h%3D1239%26tt%3DTacos%2B4%2BLife%2B-%2BEat%2Ba%2BMeal%2BGive%2Ba%2BMeal%2B%257C%2BIndiegogo%26w%3D2426%26imgurl%3Dhttps%253A%252F%252Fimages.indiegogo.com%252Ffile_attachments%252F181215%252Ffiles%252F20131106211746-Tacos_4_Life_logo_FINAL.jpg%253F1383801466%26rurl%3Dhttps%253A%252F%252Fwww.indiegogo.com%252Fprojects%252Ftacos-4-life-eat-a-meal-give-a-meal%26turl%3Dhttps%253A%252F%252Ftse1.mm.bing.net%252Fth%253Fid%253DOIP.H2Ip9-aP8DEJxaBAz83DJgHaDy%2526pid%253DApi%26tw%3D474%26th%3D242%26sigr%3DH_3l3G6WeUra%26sigi%3DAqFbOovh9AVs%26sigt%3DmKm2X2.7VWZ2%26sigit%3DdaAJ0igjbXJV&amp;.bcrumb=6ERll.cqINT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F1E5-6E84-0058-4303-278B111F1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657" y="1733550"/>
            <a:ext cx="8104391" cy="3408818"/>
          </a:xfrm>
        </p:spPr>
        <p:txBody>
          <a:bodyPr/>
          <a:lstStyle/>
          <a:p>
            <a:r>
              <a:rPr lang="en-US" dirty="0"/>
              <a:t>Welcome to</a:t>
            </a:r>
            <a:br>
              <a:rPr lang="en-US" dirty="0"/>
            </a:br>
            <a:r>
              <a:rPr lang="en-US" dirty="0"/>
              <a:t> Feed the Need STL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710626C-A0A8-4F86-AE50-8CD9C5D193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6" t="6074" r="3334"/>
          <a:stretch/>
        </p:blipFill>
        <p:spPr>
          <a:xfrm>
            <a:off x="5781675" y="782668"/>
            <a:ext cx="3000375" cy="34861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03EB85-2DEF-47B1-898C-E3B95948CB74}"/>
              </a:ext>
            </a:extLst>
          </p:cNvPr>
          <p:cNvSpPr txBox="1">
            <a:spLocks/>
          </p:cNvSpPr>
          <p:nvPr/>
        </p:nvSpPr>
        <p:spPr>
          <a:xfrm>
            <a:off x="6255945" y="5494965"/>
            <a:ext cx="2833732" cy="5889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FeedTheNeedSTL.org</a:t>
            </a:r>
          </a:p>
        </p:txBody>
      </p:sp>
    </p:spTree>
    <p:extLst>
      <p:ext uri="{BB962C8B-B14F-4D97-AF65-F5344CB8AC3E}">
        <p14:creationId xmlns:p14="http://schemas.microsoft.com/office/powerpoint/2010/main" val="3174520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A2D77-0317-4013-EF7C-C08803B3D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It’s easy to donate, just scan  and click!</a:t>
            </a:r>
          </a:p>
        </p:txBody>
      </p:sp>
    </p:spTree>
    <p:extLst>
      <p:ext uri="{BB962C8B-B14F-4D97-AF65-F5344CB8AC3E}">
        <p14:creationId xmlns:p14="http://schemas.microsoft.com/office/powerpoint/2010/main" val="3054047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346450" cy="42486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spc="-100" dirty="0"/>
              <a:t>Let’s play  some MobilePack trivia while we get started</a:t>
            </a:r>
            <a:br>
              <a:rPr lang="en-US" sz="3700" spc="-100" dirty="0"/>
            </a:br>
            <a:endParaRPr lang="en-US" sz="3700" spc="-100" dirty="0"/>
          </a:p>
        </p:txBody>
      </p:sp>
      <p:pic>
        <p:nvPicPr>
          <p:cNvPr id="3" name="Picture 2" descr="Different colored question marks">
            <a:extLst>
              <a:ext uri="{FF2B5EF4-FFF2-40B4-BE49-F238E27FC236}">
                <a16:creationId xmlns:a16="http://schemas.microsoft.com/office/drawing/2014/main" id="{53BC5299-CC7A-D834-AB5B-9507D5829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9" r="18033" b="1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46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71450"/>
          </a:xfrm>
        </p:spPr>
        <p:txBody>
          <a:bodyPr anchor="b">
            <a:normAutofit fontScale="90000"/>
          </a:bodyPr>
          <a:lstStyle/>
          <a:p>
            <a:r>
              <a:rPr lang="en-US" sz="4000" dirty="0"/>
              <a:t>How many meals will Feed My Starving Children Pack this year?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250 Million</a:t>
            </a:r>
            <a:br>
              <a:rPr lang="en-US" sz="4000" dirty="0"/>
            </a:br>
            <a:r>
              <a:rPr lang="en-US" sz="4000" dirty="0"/>
              <a:t>300 Million</a:t>
            </a:r>
            <a:br>
              <a:rPr lang="en-US" sz="4000" dirty="0"/>
            </a:br>
            <a:r>
              <a:rPr lang="en-US" sz="4000" dirty="0"/>
              <a:t>400 Million</a:t>
            </a:r>
            <a:br>
              <a:rPr lang="en-US" sz="4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112C1A-9152-3376-5D05-D3F0786CE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40" b="2509"/>
          <a:stretch/>
        </p:blipFill>
        <p:spPr>
          <a:xfrm>
            <a:off x="3778897" y="758952"/>
            <a:ext cx="7772401" cy="533095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1AA118-018B-FEBB-50A3-FB93543E9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03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How many meals will Feed My Starving Children Pack this year?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5A8EC8-4216-D7AB-BD7C-D5D830500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250 Million</a:t>
            </a:r>
          </a:p>
          <a:p>
            <a:r>
              <a:rPr lang="en-US" sz="4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300 Million</a:t>
            </a:r>
          </a:p>
          <a:p>
            <a:r>
              <a:rPr lang="en-US" sz="4000" b="1" dirty="0">
                <a:solidFill>
                  <a:schemeClr val="accent6"/>
                </a:solidFill>
              </a:rPr>
              <a:t>400 Million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061BE7-7BA1-57EB-07E5-75BCFBB71703}"/>
              </a:ext>
            </a:extLst>
          </p:cNvPr>
          <p:cNvSpPr txBox="1"/>
          <p:nvPr/>
        </p:nvSpPr>
        <p:spPr>
          <a:xfrm>
            <a:off x="3747557" y="435932"/>
            <a:ext cx="75518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Feed My Starving Children will pack more than 400 million meals  in 2024</a:t>
            </a:r>
          </a:p>
          <a:p>
            <a:pPr algn="l"/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1BC7A-C94B-FEA6-85A5-91AB2E8FB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691" y="2269920"/>
            <a:ext cx="4476465" cy="335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How many meals will the average person pack today?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5A8EC8-4216-D7AB-BD7C-D5D8305002B8}"/>
              </a:ext>
            </a:extLst>
          </p:cNvPr>
          <p:cNvSpPr>
            <a:spLocks/>
          </p:cNvSpPr>
          <p:nvPr/>
        </p:nvSpPr>
        <p:spPr>
          <a:xfrm>
            <a:off x="3990226" y="885459"/>
            <a:ext cx="7267606" cy="5087324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52628">
              <a:spcAft>
                <a:spcPts val="600"/>
              </a:spcAft>
            </a:pPr>
            <a:r>
              <a:rPr lang="en-US" sz="396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 Meals</a:t>
            </a:r>
          </a:p>
          <a:p>
            <a:pPr defTabSz="452628">
              <a:spcAft>
                <a:spcPts val="600"/>
              </a:spcAft>
            </a:pPr>
            <a:r>
              <a:rPr lang="en-US" sz="396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 Meals</a:t>
            </a:r>
          </a:p>
          <a:p>
            <a:pPr defTabSz="452628">
              <a:spcAft>
                <a:spcPts val="600"/>
              </a:spcAft>
            </a:pPr>
            <a:r>
              <a:rPr lang="en-US" sz="396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300 Meals</a:t>
            </a:r>
            <a:endParaRPr lang="en-US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8AAA6-D555-9196-4501-7050DD221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454" y="1782891"/>
            <a:ext cx="4048073" cy="404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73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How many meals will the average person pack today?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5A8EC8-4216-D7AB-BD7C-D5D830500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100 Meals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200 Meals</a:t>
            </a:r>
          </a:p>
          <a:p>
            <a:r>
              <a:rPr lang="en-US" sz="4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300 Meals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2B0E46-0D44-DB99-3145-A6991B551C5C}"/>
              </a:ext>
            </a:extLst>
          </p:cNvPr>
          <p:cNvSpPr txBox="1"/>
          <p:nvPr/>
        </p:nvSpPr>
        <p:spPr>
          <a:xfrm>
            <a:off x="3869268" y="864108"/>
            <a:ext cx="76629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The average person packs about 1 box or 216 meals…</a:t>
            </a:r>
          </a:p>
          <a:p>
            <a:pPr algn="l"/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E3D72-8B54-363A-247F-1BAE014A8165}"/>
              </a:ext>
            </a:extLst>
          </p:cNvPr>
          <p:cNvSpPr txBox="1"/>
          <p:nvPr/>
        </p:nvSpPr>
        <p:spPr>
          <a:xfrm>
            <a:off x="4641998" y="5338417"/>
            <a:ext cx="53728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Each box costs about $63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7A2F9-0813-3540-938C-FB30ECD4F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222" y="2074734"/>
            <a:ext cx="2774881" cy="277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47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Which country has received Feed the Need Meals packed in the past?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DFA43-2591-4307-1CDA-56A979A0E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839" y="2168202"/>
            <a:ext cx="2656414" cy="265641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5A8EC8-4216-D7AB-BD7C-D5D830500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Philippines</a:t>
            </a:r>
          </a:p>
          <a:p>
            <a:r>
              <a:rPr lang="en-US" sz="4000" b="1" dirty="0"/>
              <a:t>Haiti</a:t>
            </a:r>
          </a:p>
          <a:p>
            <a:r>
              <a:rPr lang="en-US" sz="4000" b="1" dirty="0"/>
              <a:t>Yemen</a:t>
            </a:r>
          </a:p>
          <a:p>
            <a:r>
              <a:rPr lang="en-US" sz="4000" b="1" dirty="0"/>
              <a:t>Sudan</a:t>
            </a:r>
          </a:p>
          <a:p>
            <a:r>
              <a:rPr lang="en-US" sz="4000" b="1" dirty="0"/>
              <a:t>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3845341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Which country has received Feed the Need Meals in the past?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DFA43-2591-4307-1CDA-56A979A0E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163" y="2474752"/>
            <a:ext cx="2656414" cy="265641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5A8EC8-4216-D7AB-BD7C-D5D830500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1913260"/>
            <a:ext cx="7315200" cy="4071488"/>
          </a:xfrm>
        </p:spPr>
        <p:txBody>
          <a:bodyPr>
            <a:normAutofit/>
          </a:bodyPr>
          <a:lstStyle/>
          <a:p>
            <a:r>
              <a:rPr lang="en-US" sz="4000" b="1" dirty="0"/>
              <a:t>Philippines</a:t>
            </a:r>
          </a:p>
          <a:p>
            <a:r>
              <a:rPr lang="en-US" sz="4000" b="1" dirty="0"/>
              <a:t>Haiti</a:t>
            </a:r>
          </a:p>
          <a:p>
            <a:r>
              <a:rPr lang="en-US" sz="4000" b="1" dirty="0"/>
              <a:t>Yemen</a:t>
            </a:r>
          </a:p>
          <a:p>
            <a:r>
              <a:rPr lang="en-US" sz="4000" b="1" dirty="0"/>
              <a:t>Sudan</a:t>
            </a:r>
          </a:p>
          <a:p>
            <a:r>
              <a:rPr lang="en-US" sz="4000" b="1" dirty="0">
                <a:solidFill>
                  <a:schemeClr val="accent6"/>
                </a:solidFill>
              </a:rPr>
              <a:t>All of the above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815D5F-F473-FAC6-ED84-B55CC773A733}"/>
              </a:ext>
            </a:extLst>
          </p:cNvPr>
          <p:cNvSpPr txBox="1"/>
          <p:nvPr/>
        </p:nvSpPr>
        <p:spPr>
          <a:xfrm>
            <a:off x="3747557" y="435932"/>
            <a:ext cx="7206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Feed the Need Meals have been sent to more than 15 countries</a:t>
            </a:r>
          </a:p>
          <a:p>
            <a:pPr algn="l"/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31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How many kids have been fed by Feed the Need STL since 2007?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5A8EC8-4216-D7AB-BD7C-D5D830500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2159000"/>
            <a:ext cx="3972982" cy="3825748"/>
          </a:xfrm>
        </p:spPr>
        <p:txBody>
          <a:bodyPr>
            <a:normAutofit/>
          </a:bodyPr>
          <a:lstStyle/>
          <a:p>
            <a:r>
              <a:rPr lang="en-US" sz="4000" b="1" dirty="0"/>
              <a:t>10,000 kids</a:t>
            </a:r>
          </a:p>
          <a:p>
            <a:r>
              <a:rPr lang="en-US" sz="4000" b="1" dirty="0"/>
              <a:t>15,000 kids</a:t>
            </a:r>
          </a:p>
          <a:p>
            <a:r>
              <a:rPr lang="en-US" sz="4000" b="1" dirty="0"/>
              <a:t>30,000 kids</a:t>
            </a:r>
          </a:p>
          <a:p>
            <a:endParaRPr lang="en-US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ED45F4-91B7-62E4-FE62-54EDD96D2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667" y="2180167"/>
            <a:ext cx="4076700" cy="229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35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How many kids have been fed for a year by Feed the Need STL since 2007?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5A8EC8-4216-D7AB-BD7C-D5D830500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2159000"/>
            <a:ext cx="3972982" cy="382574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10,000 kids</a:t>
            </a:r>
          </a:p>
          <a:p>
            <a:r>
              <a:rPr lang="en-US" sz="4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15,000 kids</a:t>
            </a:r>
          </a:p>
          <a:p>
            <a:r>
              <a:rPr lang="en-US" sz="4000" b="1" dirty="0">
                <a:solidFill>
                  <a:schemeClr val="accent6"/>
                </a:solidFill>
              </a:rPr>
              <a:t>30,000 kids</a:t>
            </a:r>
          </a:p>
          <a:p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AA762-7AC1-086C-FA0A-80D21F082DCF}"/>
              </a:ext>
            </a:extLst>
          </p:cNvPr>
          <p:cNvSpPr txBox="1"/>
          <p:nvPr/>
        </p:nvSpPr>
        <p:spPr>
          <a:xfrm>
            <a:off x="3747557" y="435932"/>
            <a:ext cx="7206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Feed the Need Meals have fed almost 30,000 kids daily for a year</a:t>
            </a:r>
          </a:p>
          <a:p>
            <a:pPr algn="l"/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E49B17-2693-4255-FB42-BC6E9BD67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646" y="2900828"/>
            <a:ext cx="4163719" cy="234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07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7CBBDD0-4420-4A50-96AB-392F9B97C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5BA403-54B9-4A0B-BC79-028C495C0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7" y="761999"/>
            <a:ext cx="7552943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5BF1E5-6E84-0058-4303-278B111F1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4082" y="1298448"/>
            <a:ext cx="6068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We are so glad you came to pack with us today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03EB85-2DEF-47B1-898C-E3B95948CB74}"/>
              </a:ext>
            </a:extLst>
          </p:cNvPr>
          <p:cNvSpPr txBox="1">
            <a:spLocks/>
          </p:cNvSpPr>
          <p:nvPr/>
        </p:nvSpPr>
        <p:spPr>
          <a:xfrm>
            <a:off x="5054083" y="4670246"/>
            <a:ext cx="6037903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2200" spc="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FeedTheNeedSTL.org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8C6883-513A-4FE8-8B55-7AA2A13A9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710626C-A0A8-4F86-AE50-8CD9C5D193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6" t="6074" r="3334"/>
          <a:stretch/>
        </p:blipFill>
        <p:spPr>
          <a:xfrm>
            <a:off x="696177" y="1418316"/>
            <a:ext cx="3458249" cy="4013215"/>
          </a:xfrm>
          <a:prstGeom prst="rect">
            <a:avLst/>
          </a:prstGeom>
        </p:spPr>
      </p:pic>
      <p:pic>
        <p:nvPicPr>
          <p:cNvPr id="3" name="Picture 2" descr="Person holding smiling emoji">
            <a:extLst>
              <a:ext uri="{FF2B5EF4-FFF2-40B4-BE49-F238E27FC236}">
                <a16:creationId xmlns:a16="http://schemas.microsoft.com/office/drawing/2014/main" id="{4550F15D-7EB4-F0C4-35BD-8E8BA447D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528" y="4023824"/>
            <a:ext cx="2892254" cy="16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45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 dirty="0"/>
              <a:t>What percentage of meals that you pack today will successfully reach its target?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5A8EC8-4216-D7AB-BD7C-D5D830500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50% plus</a:t>
            </a:r>
          </a:p>
          <a:p>
            <a:r>
              <a:rPr lang="en-US" sz="4000" b="1" dirty="0"/>
              <a:t>80% plus</a:t>
            </a:r>
          </a:p>
          <a:p>
            <a:r>
              <a:rPr lang="en-US" sz="4000" b="1" dirty="0"/>
              <a:t>99% plus</a:t>
            </a:r>
          </a:p>
          <a:p>
            <a:endParaRPr lang="en-US" sz="4000" b="1" dirty="0"/>
          </a:p>
        </p:txBody>
      </p:sp>
      <p:pic>
        <p:nvPicPr>
          <p:cNvPr id="3" name="Picture 2" descr="An arrow hitting a bull's eye target">
            <a:extLst>
              <a:ext uri="{FF2B5EF4-FFF2-40B4-BE49-F238E27FC236}">
                <a16:creationId xmlns:a16="http://schemas.microsoft.com/office/drawing/2014/main" id="{5A912038-3E95-9A61-D24C-7B5C4290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025" y="1941493"/>
            <a:ext cx="3186711" cy="318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73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 dirty="0"/>
              <a:t>What percentage of meals that you pack today will successfully reach its target?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5A8EC8-4216-D7AB-BD7C-D5D830500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1697636"/>
            <a:ext cx="7315200" cy="428711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50% plus</a:t>
            </a:r>
          </a:p>
          <a:p>
            <a:r>
              <a:rPr lang="en-US" sz="4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80% plus</a:t>
            </a:r>
          </a:p>
          <a:p>
            <a:r>
              <a:rPr lang="en-US" sz="4000" b="1" dirty="0">
                <a:solidFill>
                  <a:schemeClr val="accent6"/>
                </a:solidFill>
              </a:rPr>
              <a:t>99% plus</a:t>
            </a:r>
          </a:p>
          <a:p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3A6734-05CB-5372-59D1-8027939C0E50}"/>
              </a:ext>
            </a:extLst>
          </p:cNvPr>
          <p:cNvSpPr txBox="1"/>
          <p:nvPr/>
        </p:nvSpPr>
        <p:spPr>
          <a:xfrm>
            <a:off x="3747557" y="435932"/>
            <a:ext cx="7206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99.2% of Feed My Starving Children meals reach their target!</a:t>
            </a:r>
          </a:p>
          <a:p>
            <a:pPr algn="l"/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Picture 4" descr="An arrow hitting a bull's eye target">
            <a:extLst>
              <a:ext uri="{FF2B5EF4-FFF2-40B4-BE49-F238E27FC236}">
                <a16:creationId xmlns:a16="http://schemas.microsoft.com/office/drawing/2014/main" id="{FE152D4A-90F8-DB2A-9399-0A936688C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025" y="1941493"/>
            <a:ext cx="3186711" cy="318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24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514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642" y="1123837"/>
            <a:ext cx="6451110" cy="1255469"/>
          </a:xfrm>
        </p:spPr>
        <p:txBody>
          <a:bodyPr>
            <a:normAutofit fontScale="90000"/>
          </a:bodyPr>
          <a:lstStyle/>
          <a:p>
            <a:r>
              <a:rPr lang="en-US" dirty="0"/>
              <a:t>How much does it cost to produce 1 meal?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" name="Picture 2" descr="Stacks of gold coins">
            <a:extLst>
              <a:ext uri="{FF2B5EF4-FFF2-40B4-BE49-F238E27FC236}">
                <a16:creationId xmlns:a16="http://schemas.microsoft.com/office/drawing/2014/main" id="{4DC1EA0E-AE78-35C4-66C3-BCA3BBA43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71" y="2163275"/>
            <a:ext cx="3778286" cy="252200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5A8EC8-4216-D7AB-BD7C-D5D830500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644" y="2510395"/>
            <a:ext cx="6451109" cy="3274586"/>
          </a:xfrm>
        </p:spPr>
        <p:txBody>
          <a:bodyPr anchor="t"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30 cents</a:t>
            </a:r>
          </a:p>
          <a:p>
            <a:r>
              <a:rPr lang="en-US" sz="4400" b="1" dirty="0">
                <a:solidFill>
                  <a:srgbClr val="FFFFFF"/>
                </a:solidFill>
              </a:rPr>
              <a:t>50 cents</a:t>
            </a:r>
          </a:p>
          <a:p>
            <a:r>
              <a:rPr lang="en-US" sz="4400" b="1" dirty="0">
                <a:solidFill>
                  <a:srgbClr val="FFFFFF"/>
                </a:solidFill>
              </a:rPr>
              <a:t>100 cents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70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How much does it cost to produce 1 meal?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5A8EC8-4216-D7AB-BD7C-D5D830500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/>
                </a:solidFill>
              </a:rPr>
              <a:t>30 cents</a:t>
            </a:r>
          </a:p>
          <a:p>
            <a:r>
              <a:rPr lang="en-US" sz="4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50 cents</a:t>
            </a:r>
          </a:p>
          <a:p>
            <a:r>
              <a:rPr lang="en-US" sz="4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100 cents</a:t>
            </a:r>
          </a:p>
          <a:p>
            <a:endParaRPr lang="en-US" sz="4000" b="1" dirty="0"/>
          </a:p>
          <a:p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DD137-1A45-F9C1-7D81-DB06A0820BA9}"/>
              </a:ext>
            </a:extLst>
          </p:cNvPr>
          <p:cNvSpPr txBox="1"/>
          <p:nvPr/>
        </p:nvSpPr>
        <p:spPr>
          <a:xfrm>
            <a:off x="3747557" y="435932"/>
            <a:ext cx="75448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Each meal we produce costs less than 30 cents</a:t>
            </a:r>
          </a:p>
          <a:p>
            <a:pPr algn="l"/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Picture 4" descr="Stacks of gold coins">
            <a:extLst>
              <a:ext uri="{FF2B5EF4-FFF2-40B4-BE49-F238E27FC236}">
                <a16:creationId xmlns:a16="http://schemas.microsoft.com/office/drawing/2014/main" id="{15893A42-C1F0-30F0-F683-7523EE6CE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4" y="2266555"/>
            <a:ext cx="4064000" cy="270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78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rmAutofit fontScale="90000"/>
          </a:bodyPr>
          <a:lstStyle/>
          <a:p>
            <a:r>
              <a:rPr lang="en-US" dirty="0"/>
              <a:t>How many meals are in each bag you pack today?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5A8EC8-4216-D7AB-BD7C-D5D830500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510395"/>
            <a:ext cx="6451109" cy="3274586"/>
          </a:xfrm>
        </p:spPr>
        <p:txBody>
          <a:bodyPr anchor="t"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1 Meal</a:t>
            </a:r>
          </a:p>
          <a:p>
            <a:r>
              <a:rPr lang="en-US" sz="4400" b="1" dirty="0">
                <a:solidFill>
                  <a:srgbClr val="FFFFFF"/>
                </a:solidFill>
              </a:rPr>
              <a:t>6 Meals</a:t>
            </a:r>
          </a:p>
          <a:p>
            <a:r>
              <a:rPr lang="en-US" sz="4400" b="1" dirty="0">
                <a:solidFill>
                  <a:srgbClr val="FFFFFF"/>
                </a:solidFill>
              </a:rPr>
              <a:t>10 Meals</a:t>
            </a:r>
          </a:p>
          <a:p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8922F5-84CD-D579-9AE9-CD84297785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37" b="-2"/>
          <a:stretch/>
        </p:blipFill>
        <p:spPr>
          <a:xfrm rot="5400000">
            <a:off x="6768850" y="1535781"/>
            <a:ext cx="5330650" cy="37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5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How many meals are in each bag you pack today?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5A8EC8-4216-D7AB-BD7C-D5D830500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 Meal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6 Meals</a:t>
            </a:r>
          </a:p>
          <a:p>
            <a:r>
              <a:rPr lang="en-US" sz="4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10 Meals</a:t>
            </a:r>
          </a:p>
          <a:p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61615-ECED-49C2-A195-D12528339B1F}"/>
              </a:ext>
            </a:extLst>
          </p:cNvPr>
          <p:cNvSpPr txBox="1"/>
          <p:nvPr/>
        </p:nvSpPr>
        <p:spPr>
          <a:xfrm>
            <a:off x="3534833" y="435932"/>
            <a:ext cx="7842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Each bag holds 6  -1 cup meals; it costs less than $2 for 6 meals </a:t>
            </a:r>
          </a:p>
          <a:p>
            <a:pPr algn="l"/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73759-809E-F986-EE96-E6074160B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24609" y="2848858"/>
            <a:ext cx="4463653" cy="251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89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How many barrels of food will we collect for Missouri and Illinois food banks this year?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5A8EC8-4216-D7AB-BD7C-D5D830500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10 barrels</a:t>
            </a:r>
          </a:p>
          <a:p>
            <a:r>
              <a:rPr lang="en-US" sz="4000" b="1" dirty="0"/>
              <a:t>20 barrels</a:t>
            </a:r>
          </a:p>
          <a:p>
            <a:r>
              <a:rPr lang="en-US" sz="4000" b="1" dirty="0"/>
              <a:t>40 barrels</a:t>
            </a:r>
          </a:p>
          <a:p>
            <a:endParaRPr lang="en-US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4D6EB-F8C8-5FE2-8FBD-461D698AE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564" y="1005417"/>
            <a:ext cx="4756943" cy="487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35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How many barrels of food will we collect for Missouri and Illinois food banks this year?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5A8EC8-4216-D7AB-BD7C-D5D830500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1926896"/>
            <a:ext cx="7315200" cy="405785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10 barrels</a:t>
            </a:r>
          </a:p>
          <a:p>
            <a:r>
              <a:rPr lang="en-US" sz="4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20 barrels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40 barrels</a:t>
            </a:r>
          </a:p>
          <a:p>
            <a:endParaRPr lang="en-US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ECBCE0-B204-558A-E918-69CAB63F29B3}"/>
              </a:ext>
            </a:extLst>
          </p:cNvPr>
          <p:cNvSpPr txBox="1"/>
          <p:nvPr/>
        </p:nvSpPr>
        <p:spPr>
          <a:xfrm>
            <a:off x="3747557" y="435932"/>
            <a:ext cx="72061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We will collect 40 barrels or about 2.5 tons of food, feeding more than 1,250 neighbors a nutritious meal</a:t>
            </a:r>
          </a:p>
          <a:p>
            <a:pPr algn="l"/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7D8FF-37A7-AF8A-34F8-51006D4FE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653" y="2428927"/>
            <a:ext cx="2729770" cy="364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52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013D0-C37E-859A-21C8-25D10AEE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83771"/>
            <a:ext cx="2947482" cy="4941249"/>
          </a:xfrm>
        </p:spPr>
        <p:txBody>
          <a:bodyPr/>
          <a:lstStyle/>
          <a:p>
            <a:r>
              <a:rPr lang="en-US" dirty="0"/>
              <a:t>Check out the Marketplace</a:t>
            </a:r>
            <a:br>
              <a:rPr lang="en-US" dirty="0"/>
            </a:br>
            <a:br>
              <a:rPr lang="en-US" sz="2000" dirty="0"/>
            </a:br>
            <a:r>
              <a:rPr lang="en-US" sz="2800" dirty="0"/>
              <a:t>Unique, handcrafted items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Profits fund more meals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Provide sustainable jobs</a:t>
            </a:r>
            <a:br>
              <a:rPr lang="en-US" sz="2800" dirty="0"/>
            </a:br>
            <a:r>
              <a:rPr lang="en-US" sz="2800" dirty="0"/>
              <a:t>Pay a living wage</a:t>
            </a:r>
            <a:endParaRPr lang="en-US" sz="2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8F8D67-146D-CAD4-EF0B-86BA1953C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9968" y="590550"/>
            <a:ext cx="3656012" cy="36560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8881DE-95E9-C021-59FD-C6D005B39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623" y="3599136"/>
            <a:ext cx="2668314" cy="2668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2189BB-AD36-095E-5978-9EDB62C27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03" y="2773583"/>
            <a:ext cx="317182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66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69752-C0E4-D590-098C-C8E7F496D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283461"/>
          </a:xfrm>
        </p:spPr>
        <p:txBody>
          <a:bodyPr anchor="t">
            <a:normAutofit/>
          </a:bodyPr>
          <a:lstStyle/>
          <a:p>
            <a:r>
              <a:rPr lang="en-US" sz="2800" dirty="0"/>
              <a:t>Reserve the Date…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86B1-4A93-00AB-4EE2-94C9CD36F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20" y="2180166"/>
            <a:ext cx="2947482" cy="3726111"/>
          </a:xfrm>
        </p:spPr>
        <p:txBody>
          <a:bodyPr anchor="t">
            <a:normAutofit fontScale="92500"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We will be back in the Spring of 2025</a:t>
            </a:r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b="1" dirty="0">
                <a:solidFill>
                  <a:srgbClr val="FFFFFF"/>
                </a:solidFill>
              </a:rPr>
              <a:t>Where: Greensfelder Recreation Center, Queeny Park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When: April 9</a:t>
            </a:r>
            <a:r>
              <a:rPr lang="en-US" sz="2800" b="1" baseline="30000" dirty="0">
                <a:solidFill>
                  <a:srgbClr val="FFFFFF"/>
                </a:solidFill>
              </a:rPr>
              <a:t>th</a:t>
            </a:r>
            <a:r>
              <a:rPr lang="en-US" sz="2800" b="1" dirty="0">
                <a:solidFill>
                  <a:srgbClr val="FFFFFF"/>
                </a:solidFill>
              </a:rPr>
              <a:t>-13th, 2025</a:t>
            </a:r>
            <a:endParaRPr lang="en-US" sz="2800" dirty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6CA56C-903F-CF20-2B52-E81F5C6EB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49"/>
          <a:stretch/>
        </p:blipFill>
        <p:spPr>
          <a:xfrm>
            <a:off x="3778897" y="758952"/>
            <a:ext cx="7772401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7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Hand pointing to globe">
            <a:extLst>
              <a:ext uri="{FF2B5EF4-FFF2-40B4-BE49-F238E27FC236}">
                <a16:creationId xmlns:a16="http://schemas.microsoft.com/office/drawing/2014/main" id="{7FC28DB1-AF1D-D40D-89DC-CEFD6FF4A5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922" b="9092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40735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900" spc="-100" dirty="0"/>
              <a:t>The need for food is great around the world…and at home</a:t>
            </a:r>
            <a:br>
              <a:rPr lang="en-US" sz="4400" spc="-100" dirty="0"/>
            </a:br>
            <a:endParaRPr lang="en-US" sz="4400" spc="-1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332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69752-C0E4-D590-098C-C8E7F496D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4" y="1087374"/>
            <a:ext cx="9778700" cy="1000978"/>
          </a:xfrm>
        </p:spPr>
        <p:txBody>
          <a:bodyPr>
            <a:normAutofit fontScale="90000"/>
          </a:bodyPr>
          <a:lstStyle/>
          <a:p>
            <a:r>
              <a:rPr lang="en-US" dirty="0"/>
              <a:t>When is my next opportunity to pack in the St. Louis area?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86B1-4A93-00AB-4EE2-94C9CD36F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Gateway Community Church</a:t>
            </a:r>
          </a:p>
          <a:p>
            <a:r>
              <a:rPr lang="en-US" sz="3200" b="1">
                <a:solidFill>
                  <a:schemeClr val="tx1"/>
                </a:solidFill>
              </a:rPr>
              <a:t>Fall </a:t>
            </a:r>
            <a:r>
              <a:rPr lang="en-US" sz="3200" b="1" dirty="0">
                <a:solidFill>
                  <a:schemeClr val="tx1"/>
                </a:solidFill>
              </a:rPr>
              <a:t>of 2024</a:t>
            </a:r>
          </a:p>
          <a:p>
            <a:endParaRPr lang="en-US" sz="3200" b="1" dirty="0">
              <a:solidFill>
                <a:schemeClr val="tx1"/>
              </a:solidFill>
            </a:endParaRPr>
          </a:p>
          <a:p>
            <a:r>
              <a:rPr lang="en-US" sz="3200" b="1" dirty="0">
                <a:solidFill>
                  <a:schemeClr val="tx1"/>
                </a:solidFill>
              </a:rPr>
              <a:t>Date from Jenni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DE68D4-2760-B743-DE9B-591D863DC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493" y="2919539"/>
            <a:ext cx="3478924" cy="260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88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67511-FE67-2EFD-B5C0-F8BB237C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38030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/>
              <a:t>Thank you for your support of Operation Food Search!!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BDD9B8-8D8E-3B7D-6AFB-A3061882FDEF}"/>
              </a:ext>
            </a:extLst>
          </p:cNvPr>
          <p:cNvSpPr txBox="1"/>
          <p:nvPr/>
        </p:nvSpPr>
        <p:spPr>
          <a:xfrm>
            <a:off x="252920" y="4000500"/>
            <a:ext cx="2947482" cy="1905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3200" b="1" dirty="0">
                <a:solidFill>
                  <a:srgbClr val="FFFFFF"/>
                </a:solidFill>
              </a:rPr>
              <a:t>Feeding 115,000 daily in our community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706BD64-5F95-1BEC-ECEB-AD962F324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 r="-3" b="-3"/>
          <a:stretch/>
        </p:blipFill>
        <p:spPr bwMode="auto">
          <a:xfrm>
            <a:off x="3778898" y="758952"/>
            <a:ext cx="4800600" cy="533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3D8A234-6A43-2354-C9A0-F571597BCF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8644"/>
          <a:stretch/>
        </p:blipFill>
        <p:spPr bwMode="auto">
          <a:xfrm>
            <a:off x="8716617" y="758952"/>
            <a:ext cx="2834681" cy="258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6C4FF5E-948A-5C7A-749B-D62E1DD1C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0" r="14119" b="1"/>
          <a:stretch/>
        </p:blipFill>
        <p:spPr bwMode="auto">
          <a:xfrm>
            <a:off x="8728531" y="3504143"/>
            <a:ext cx="2834640" cy="25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677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67511-FE67-2EFD-B5C0-F8BB237C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8500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/>
              <a:t>Special Thanks to our Premiere Sponsor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Opening its next store soon on Manchester Rd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4B99C7-888D-E72D-E244-BA436446A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8131" y="853223"/>
            <a:ext cx="7315200" cy="51206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Rectangle 3">
            <a:hlinkClick r:id="rId3"/>
            <a:extLst>
              <a:ext uri="{FF2B5EF4-FFF2-40B4-BE49-F238E27FC236}">
                <a16:creationId xmlns:a16="http://schemas.microsoft.com/office/drawing/2014/main" id="{5D00C801-30D2-866B-BFD3-92209822D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796143"/>
            <a:ext cx="27146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045" name="Picture 21">
            <a:hlinkClick r:id="rId4"/>
            <a:extLst>
              <a:ext uri="{FF2B5EF4-FFF2-40B4-BE49-F238E27FC236}">
                <a16:creationId xmlns:a16="http://schemas.microsoft.com/office/drawing/2014/main" id="{10428A38-C4CC-4C7D-5F99-51B2035B6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656" y="425593"/>
            <a:ext cx="4173350" cy="213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hlinkClick r:id="rId6"/>
            <a:extLst>
              <a:ext uri="{FF2B5EF4-FFF2-40B4-BE49-F238E27FC236}">
                <a16:creationId xmlns:a16="http://schemas.microsoft.com/office/drawing/2014/main" id="{E788983A-C172-B9DD-1B35-1569D89A7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901" y="1218201"/>
            <a:ext cx="3380430" cy="22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>
            <a:hlinkClick r:id="rId8"/>
            <a:extLst>
              <a:ext uri="{FF2B5EF4-FFF2-40B4-BE49-F238E27FC236}">
                <a16:creationId xmlns:a16="http://schemas.microsoft.com/office/drawing/2014/main" id="{4139A877-7D39-91FE-8395-A12861959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783" y="3650954"/>
            <a:ext cx="49784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>
            <a:hlinkClick r:id="rId10"/>
            <a:extLst>
              <a:ext uri="{FF2B5EF4-FFF2-40B4-BE49-F238E27FC236}">
                <a16:creationId xmlns:a16="http://schemas.microsoft.com/office/drawing/2014/main" id="{05FEAC82-467A-322E-70B2-78EE45B0F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310" y="2739064"/>
            <a:ext cx="3059680" cy="189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3">
            <a:hlinkClick r:id="rId12"/>
            <a:extLst>
              <a:ext uri="{FF2B5EF4-FFF2-40B4-BE49-F238E27FC236}">
                <a16:creationId xmlns:a16="http://schemas.microsoft.com/office/drawing/2014/main" id="{CF26B7FA-910E-22D8-8014-C02CF5E89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578253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AutoShape 64">
            <a:hlinkClick r:id="rId13"/>
            <a:extLst>
              <a:ext uri="{FF2B5EF4-FFF2-40B4-BE49-F238E27FC236}">
                <a16:creationId xmlns:a16="http://schemas.microsoft.com/office/drawing/2014/main" id="{E13CB165-EFAC-B8AB-2B9C-63B4FD15CC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582524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AutoShape 65">
            <a:hlinkClick r:id="rId14"/>
            <a:extLst>
              <a:ext uri="{FF2B5EF4-FFF2-40B4-BE49-F238E27FC236}">
                <a16:creationId xmlns:a16="http://schemas.microsoft.com/office/drawing/2014/main" id="{1AF0AFE3-271C-64C6-CF96-7760A37E74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5867944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AutoShape 66">
            <a:hlinkClick r:id="rId15"/>
            <a:extLst>
              <a:ext uri="{FF2B5EF4-FFF2-40B4-BE49-F238E27FC236}">
                <a16:creationId xmlns:a16="http://schemas.microsoft.com/office/drawing/2014/main" id="{3AB330E4-08A2-6947-D454-0D36DDBE98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5910648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AutoShape 67">
            <a:hlinkClick r:id="rId16"/>
            <a:extLst>
              <a:ext uri="{FF2B5EF4-FFF2-40B4-BE49-F238E27FC236}">
                <a16:creationId xmlns:a16="http://schemas.microsoft.com/office/drawing/2014/main" id="{E3A3DC80-61C1-350A-88FD-61FDA26ABD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5953351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AutoShape 68">
            <a:hlinkClick r:id="rId17"/>
            <a:extLst>
              <a:ext uri="{FF2B5EF4-FFF2-40B4-BE49-F238E27FC236}">
                <a16:creationId xmlns:a16="http://schemas.microsoft.com/office/drawing/2014/main" id="{3C5B06E5-5B27-4B7A-2E63-B489365AAE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599589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AutoShape 69">
            <a:hlinkClick r:id="rId18"/>
            <a:extLst>
              <a:ext uri="{FF2B5EF4-FFF2-40B4-BE49-F238E27FC236}">
                <a16:creationId xmlns:a16="http://schemas.microsoft.com/office/drawing/2014/main" id="{B7F59CC4-1CE1-2C34-9118-EDB5043849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03860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AutoShape 70">
            <a:hlinkClick r:id="rId19"/>
            <a:extLst>
              <a:ext uri="{FF2B5EF4-FFF2-40B4-BE49-F238E27FC236}">
                <a16:creationId xmlns:a16="http://schemas.microsoft.com/office/drawing/2014/main" id="{89488C7B-BCB7-E951-E330-8B021EB5A2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081304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AutoShape 71">
            <a:hlinkClick r:id="rId20"/>
            <a:extLst>
              <a:ext uri="{FF2B5EF4-FFF2-40B4-BE49-F238E27FC236}">
                <a16:creationId xmlns:a16="http://schemas.microsoft.com/office/drawing/2014/main" id="{A3CEA3E9-D14D-5B3D-3F58-69FB3AEF17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124008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AutoShape 72">
            <a:hlinkClick r:id="rId21"/>
            <a:extLst>
              <a:ext uri="{FF2B5EF4-FFF2-40B4-BE49-F238E27FC236}">
                <a16:creationId xmlns:a16="http://schemas.microsoft.com/office/drawing/2014/main" id="{E6F3A32A-C270-BE8D-00AD-073FE553C7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166711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AutoShape 73">
            <a:hlinkClick r:id="rId22"/>
            <a:extLst>
              <a:ext uri="{FF2B5EF4-FFF2-40B4-BE49-F238E27FC236}">
                <a16:creationId xmlns:a16="http://schemas.microsoft.com/office/drawing/2014/main" id="{30D3E2CF-6F47-D90B-1410-0BCEB65A67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20925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AutoShape 74">
            <a:hlinkClick r:id="rId23"/>
            <a:extLst>
              <a:ext uri="{FF2B5EF4-FFF2-40B4-BE49-F238E27FC236}">
                <a16:creationId xmlns:a16="http://schemas.microsoft.com/office/drawing/2014/main" id="{0D8E68C3-6EC1-3968-633C-F7B86BD47F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25196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AutoShape 75">
            <a:hlinkClick r:id="rId24"/>
            <a:extLst>
              <a:ext uri="{FF2B5EF4-FFF2-40B4-BE49-F238E27FC236}">
                <a16:creationId xmlns:a16="http://schemas.microsoft.com/office/drawing/2014/main" id="{E767B44A-8B9A-6891-732E-C73B212184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294664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AutoShape 76">
            <a:hlinkClick r:id="rId25"/>
            <a:extLst>
              <a:ext uri="{FF2B5EF4-FFF2-40B4-BE49-F238E27FC236}">
                <a16:creationId xmlns:a16="http://schemas.microsoft.com/office/drawing/2014/main" id="{19741000-A293-EBD0-AA8B-D716F41161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337368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AutoShape 77">
            <a:hlinkClick r:id="rId26"/>
            <a:extLst>
              <a:ext uri="{FF2B5EF4-FFF2-40B4-BE49-F238E27FC236}">
                <a16:creationId xmlns:a16="http://schemas.microsoft.com/office/drawing/2014/main" id="{865ABA45-4F78-7221-3198-ECCBEC2A60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380071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AutoShape 78">
            <a:hlinkClick r:id="rId27"/>
            <a:extLst>
              <a:ext uri="{FF2B5EF4-FFF2-40B4-BE49-F238E27FC236}">
                <a16:creationId xmlns:a16="http://schemas.microsoft.com/office/drawing/2014/main" id="{96267A71-8D28-C253-E57C-F95F05ABD5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42261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AutoShape 79">
            <a:hlinkClick r:id="rId28"/>
            <a:extLst>
              <a:ext uri="{FF2B5EF4-FFF2-40B4-BE49-F238E27FC236}">
                <a16:creationId xmlns:a16="http://schemas.microsoft.com/office/drawing/2014/main" id="{EDE3E30E-659B-ECD8-0FAC-393D9C7FCF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46532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AutoShape 80">
            <a:hlinkClick r:id="rId29"/>
            <a:extLst>
              <a:ext uri="{FF2B5EF4-FFF2-40B4-BE49-F238E27FC236}">
                <a16:creationId xmlns:a16="http://schemas.microsoft.com/office/drawing/2014/main" id="{844493A0-3B5B-2540-4E34-76F7481E74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508024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AutoShape 81">
            <a:hlinkClick r:id="rId30"/>
            <a:extLst>
              <a:ext uri="{FF2B5EF4-FFF2-40B4-BE49-F238E27FC236}">
                <a16:creationId xmlns:a16="http://schemas.microsoft.com/office/drawing/2014/main" id="{F47721ED-A82E-7BC9-2034-E14D293A3D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550728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AutoShape 82">
            <a:hlinkClick r:id="rId31"/>
            <a:extLst>
              <a:ext uri="{FF2B5EF4-FFF2-40B4-BE49-F238E27FC236}">
                <a16:creationId xmlns:a16="http://schemas.microsoft.com/office/drawing/2014/main" id="{8788503E-1E8D-EB72-CDED-1020E59420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593431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AutoShape 83">
            <a:hlinkClick r:id="rId32"/>
            <a:extLst>
              <a:ext uri="{FF2B5EF4-FFF2-40B4-BE49-F238E27FC236}">
                <a16:creationId xmlns:a16="http://schemas.microsoft.com/office/drawing/2014/main" id="{2A26DBC0-9504-04A1-92A7-9117E2F542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6359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AutoShape 84">
            <a:hlinkClick r:id="rId33"/>
            <a:extLst>
              <a:ext uri="{FF2B5EF4-FFF2-40B4-BE49-F238E27FC236}">
                <a16:creationId xmlns:a16="http://schemas.microsoft.com/office/drawing/2014/main" id="{76EBF523-F361-4B53-5BA9-E9D8537C09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67868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AutoShape 85">
            <a:hlinkClick r:id="rId34"/>
            <a:extLst>
              <a:ext uri="{FF2B5EF4-FFF2-40B4-BE49-F238E27FC236}">
                <a16:creationId xmlns:a16="http://schemas.microsoft.com/office/drawing/2014/main" id="{DA162770-3691-4121-FBAA-FF6DD69BCB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721384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AutoShape 86">
            <a:hlinkClick r:id="rId35"/>
            <a:extLst>
              <a:ext uri="{FF2B5EF4-FFF2-40B4-BE49-F238E27FC236}">
                <a16:creationId xmlns:a16="http://schemas.microsoft.com/office/drawing/2014/main" id="{6572DDDF-7D4A-AC92-D543-32A85DBB3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764088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AutoShape 87">
            <a:hlinkClick r:id="rId36"/>
            <a:extLst>
              <a:ext uri="{FF2B5EF4-FFF2-40B4-BE49-F238E27FC236}">
                <a16:creationId xmlns:a16="http://schemas.microsoft.com/office/drawing/2014/main" id="{C0788A0E-83D4-8DA9-13ED-D87B73429B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806791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AutoShape 88">
            <a:hlinkClick r:id="rId37"/>
            <a:extLst>
              <a:ext uri="{FF2B5EF4-FFF2-40B4-BE49-F238E27FC236}">
                <a16:creationId xmlns:a16="http://schemas.microsoft.com/office/drawing/2014/main" id="{CD772D33-BA22-DCDF-6682-2D4753A132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84933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" name="AutoShape 89">
            <a:hlinkClick r:id="rId38"/>
            <a:extLst>
              <a:ext uri="{FF2B5EF4-FFF2-40B4-BE49-F238E27FC236}">
                <a16:creationId xmlns:a16="http://schemas.microsoft.com/office/drawing/2014/main" id="{6FC770F0-9748-8151-70F6-478E74EE4D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921091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AutoShape 90">
            <a:hlinkClick r:id="rId39"/>
            <a:extLst>
              <a:ext uri="{FF2B5EF4-FFF2-40B4-BE49-F238E27FC236}">
                <a16:creationId xmlns:a16="http://schemas.microsoft.com/office/drawing/2014/main" id="{36B2973C-F477-9D07-6F75-C85DD8CC3B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696363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AutoShape 91">
            <a:hlinkClick r:id="rId40"/>
            <a:extLst>
              <a:ext uri="{FF2B5EF4-FFF2-40B4-BE49-F238E27FC236}">
                <a16:creationId xmlns:a16="http://schemas.microsoft.com/office/drawing/2014/main" id="{FA1355F0-4382-BBCF-A470-500437D17A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8975" y="700634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67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A2D77-0317-4013-EF7C-C08803B3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7"/>
            <a:ext cx="3402105" cy="4601183"/>
          </a:xfrm>
        </p:spPr>
        <p:txBody>
          <a:bodyPr>
            <a:normAutofit/>
          </a:bodyPr>
          <a:lstStyle/>
          <a:p>
            <a:r>
              <a:rPr lang="en-US" sz="5400" dirty="0"/>
              <a:t>Remember it’s easy to donate, just scan  and click!</a:t>
            </a:r>
          </a:p>
        </p:txBody>
      </p:sp>
    </p:spTree>
    <p:extLst>
      <p:ext uri="{BB962C8B-B14F-4D97-AF65-F5344CB8AC3E}">
        <p14:creationId xmlns:p14="http://schemas.microsoft.com/office/powerpoint/2010/main" val="1982978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A7850C8-8932-45FB-824D-8AB7D8469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8BB4B4-FCCA-4BB8-A5B5-7EDD9652D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15F037-E222-D040-983A-680B9D12B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07" y="1298448"/>
            <a:ext cx="384793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500" spc="-100" dirty="0"/>
              <a:t>Thank you for coming and feeding so many!!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0B4E06-3EB2-4526-B634-9E1313777807}"/>
              </a:ext>
            </a:extLst>
          </p:cNvPr>
          <p:cNvSpPr txBox="1">
            <a:spLocks/>
          </p:cNvSpPr>
          <p:nvPr/>
        </p:nvSpPr>
        <p:spPr>
          <a:xfrm>
            <a:off x="480607" y="4670246"/>
            <a:ext cx="3847929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2200" spc="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FeedTheNeedSTL.org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AD000C-FECC-4415-AB14-16AC3974C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2727" y="758952"/>
            <a:ext cx="3379859" cy="3191490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D1EF3C-903A-124F-77CC-9019C5A84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1620" y="923661"/>
            <a:ext cx="2862072" cy="286207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7D1A26C-DCFB-460B-BE7B-FC2CA435D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8608" y="772812"/>
            <a:ext cx="2849303" cy="1784350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CFCE1-9852-A3C7-8285-9912D8750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699" y="923661"/>
            <a:ext cx="1449425" cy="144942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8DEA40E-A1A6-474E-BE3B-A06C929EB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2727" y="4115150"/>
            <a:ext cx="3379859" cy="1983897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76FA3-974B-149A-4C6A-F76810E2B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061" y="4299858"/>
            <a:ext cx="1624402" cy="162440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472A6C1-76CF-4215-B818-52CFF4D7A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8608" y="2722807"/>
            <a:ext cx="2849303" cy="3367097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4FBDD6A-4F4C-443D-829C-B9932FC357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66" t="6074" r="3334"/>
          <a:stretch/>
        </p:blipFill>
        <p:spPr>
          <a:xfrm>
            <a:off x="8801387" y="2941983"/>
            <a:ext cx="2523744" cy="292874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61CE9D6-3D74-4540-A98B-232824586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376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E58EE06-9B03-4D70-A63C-13660A9C8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20A257B-6D54-40C8-8E37-BA113BEB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F92EDE9-7E29-473D-8499-DB2B58541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381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114" y="1083731"/>
            <a:ext cx="8184221" cy="47587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b="1" spc="-100" dirty="0"/>
              <a:t>Did you know that worldwide, 1 in 10 children work to earn a living instead of going to school?</a:t>
            </a:r>
            <a:br>
              <a:rPr lang="en-US" sz="5600" spc="-100" dirty="0"/>
            </a:br>
            <a:endParaRPr lang="en-US" sz="5600" spc="-100" dirty="0"/>
          </a:p>
        </p:txBody>
      </p:sp>
    </p:spTree>
    <p:extLst>
      <p:ext uri="{BB962C8B-B14F-4D97-AF65-F5344CB8AC3E}">
        <p14:creationId xmlns:p14="http://schemas.microsoft.com/office/powerpoint/2010/main" val="3055728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7A2D77-0317-4013-EF7C-C08803B3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0" y="968829"/>
            <a:ext cx="2774922" cy="4832297"/>
          </a:xfrm>
        </p:spPr>
        <p:txBody>
          <a:bodyPr>
            <a:normAutofit/>
          </a:bodyPr>
          <a:lstStyle/>
          <a:p>
            <a:r>
              <a:rPr lang="en-US" sz="4000" dirty="0"/>
              <a:t>Haiti’s need is great and it’s right in our backyard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4DFB2-AF85-0889-CF46-BAB30E62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606" y="762000"/>
            <a:ext cx="6627377" cy="6011333"/>
          </a:xfrm>
        </p:spPr>
        <p:txBody>
          <a:bodyPr>
            <a:normAutofit/>
          </a:bodyPr>
          <a:lstStyle/>
          <a:p>
            <a:r>
              <a:rPr lang="en-US" sz="3800" b="1" dirty="0"/>
              <a:t>Food access has been cut-off for many</a:t>
            </a:r>
          </a:p>
          <a:p>
            <a:endParaRPr lang="en-US" sz="3800" b="1" dirty="0"/>
          </a:p>
          <a:p>
            <a:r>
              <a:rPr lang="en-US" sz="3800" b="1" dirty="0"/>
              <a:t>3 million children are in danger of starvation</a:t>
            </a:r>
          </a:p>
          <a:p>
            <a:endParaRPr lang="en-US" sz="3800" b="1" dirty="0"/>
          </a:p>
          <a:p>
            <a:r>
              <a:rPr lang="en-US" sz="3800" b="1" dirty="0"/>
              <a:t>Nearly half of all the country survives on 1 meal per day 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E1E0F8-53F6-ACF8-5178-881235FF5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083" y="1407582"/>
            <a:ext cx="2434167" cy="24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48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7CBBDD0-4420-4A50-96AB-392F9B97C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5BA403-54B9-4A0B-BC79-028C495C0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7" y="761999"/>
            <a:ext cx="7552943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25449-EDAF-8067-68CF-48EE57F0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082" y="1298448"/>
            <a:ext cx="6068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spc="-100" dirty="0"/>
              <a:t>Even In the U.S., 17.3% of households with kids are food insecure; 1 in 6 kids are at risk of hunger</a:t>
            </a:r>
            <a:br>
              <a:rPr lang="en-US" sz="4600" spc="-100" dirty="0"/>
            </a:br>
            <a:endParaRPr lang="en-US" sz="4600" spc="-1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8C6883-513A-4FE8-8B55-7AA2A13A9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" name="Picture 2" descr="Smiling people packing food">
            <a:extLst>
              <a:ext uri="{FF2B5EF4-FFF2-40B4-BE49-F238E27FC236}">
                <a16:creationId xmlns:a16="http://schemas.microsoft.com/office/drawing/2014/main" id="{55EAA08F-D21E-28BD-40CD-E15D8383C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77" y="834475"/>
            <a:ext cx="3458249" cy="518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033C1FA-44DC-4135-AC8E-99278C317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81A727-51BA-47CD-BDF2-F800D0449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7A2D77-0317-4013-EF7C-C08803B3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4661144"/>
          </a:xfrm>
        </p:spPr>
        <p:txBody>
          <a:bodyPr>
            <a:noAutofit/>
          </a:bodyPr>
          <a:lstStyle/>
          <a:p>
            <a:r>
              <a:rPr lang="en-US" sz="5400" dirty="0"/>
              <a:t>Working together we can make a difference!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4DFB2-AF85-0889-CF46-BAB30E62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9" y="2510395"/>
            <a:ext cx="4016116" cy="3274586"/>
          </a:xfrm>
        </p:spPr>
        <p:txBody>
          <a:bodyPr anchor="t">
            <a:normAutofit/>
          </a:bodyPr>
          <a:lstStyle/>
          <a:p>
            <a:endParaRPr lang="en-US" sz="1800" b="1" dirty="0">
              <a:solidFill>
                <a:srgbClr val="FFFFFF"/>
              </a:solidFill>
            </a:endParaRPr>
          </a:p>
          <a:p>
            <a:endParaRPr lang="en-US" sz="1800" b="1" dirty="0">
              <a:solidFill>
                <a:srgbClr val="FFFFFF"/>
              </a:solidFill>
            </a:endParaRPr>
          </a:p>
          <a:p>
            <a:endParaRPr lang="en-US" sz="1800" b="1" dirty="0">
              <a:solidFill>
                <a:srgbClr val="FFFFFF"/>
              </a:solidFill>
            </a:endParaRPr>
          </a:p>
          <a:p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94605C-0EB2-4FA5-B05F-7BC682EA2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8840" y="758952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D58C79-C053-45C6-AB6A-6BE55965B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463" y="4080912"/>
            <a:ext cx="2157385" cy="2008992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D15E9-EE0B-0ED7-0E3C-6DD6E75F7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" b="6442"/>
          <a:stretch/>
        </p:blipFill>
        <p:spPr>
          <a:xfrm>
            <a:off x="7460907" y="3264090"/>
            <a:ext cx="4027002" cy="2825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46149-EF10-C8B4-3495-1E40C55E7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36" r="-3" b="11826"/>
          <a:stretch/>
        </p:blipFill>
        <p:spPr>
          <a:xfrm>
            <a:off x="5137461" y="758952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F6B7092-FA11-45BD-B50D-DF7999301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47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A2D77-0317-4013-EF7C-C08803B3D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How do we pay for all this food?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4DFB2-AF85-0889-CF46-BAB30E62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9629" y="772583"/>
            <a:ext cx="4519629" cy="5457716"/>
          </a:xfrm>
        </p:spPr>
        <p:txBody>
          <a:bodyPr anchor="t">
            <a:normAutofit lnSpcReduction="10000"/>
          </a:bodyPr>
          <a:lstStyle/>
          <a:p>
            <a:endParaRPr lang="en-US" sz="2800" b="1" dirty="0"/>
          </a:p>
          <a:p>
            <a:endParaRPr lang="en-US" sz="2800" b="1" dirty="0"/>
          </a:p>
          <a:p>
            <a:endParaRPr lang="en-US" sz="3200" b="1" dirty="0"/>
          </a:p>
          <a:p>
            <a:r>
              <a:rPr lang="en-US" sz="3200" b="1" dirty="0"/>
              <a:t>Money comes from your </a:t>
            </a:r>
            <a:r>
              <a:rPr lang="en-US" sz="3200" b="1" u="sng" dirty="0"/>
              <a:t>generous donations</a:t>
            </a:r>
          </a:p>
          <a:p>
            <a:r>
              <a:rPr lang="en-US" sz="3200" b="1" dirty="0"/>
              <a:t>Downstream partners pay only for freight</a:t>
            </a:r>
          </a:p>
          <a:p>
            <a:r>
              <a:rPr lang="en-US" sz="3200" b="1" dirty="0"/>
              <a:t>The hungry and starving people pay nothing</a:t>
            </a:r>
          </a:p>
          <a:p>
            <a:endParaRPr lang="en-US" sz="2900" b="1" dirty="0"/>
          </a:p>
          <a:p>
            <a:endParaRPr lang="en-US" sz="1600" b="1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D15E9-EE0B-0ED7-0E3C-6DD6E75F7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258" y="2193733"/>
            <a:ext cx="3706341" cy="2780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F8D85F-BEC1-5922-F302-4E9FE1964611}"/>
              </a:ext>
            </a:extLst>
          </p:cNvPr>
          <p:cNvSpPr txBox="1"/>
          <p:nvPr/>
        </p:nvSpPr>
        <p:spPr>
          <a:xfrm>
            <a:off x="3941379" y="627701"/>
            <a:ext cx="6933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FTNSTL raises money year round to pay for the food we pack…</a:t>
            </a:r>
          </a:p>
        </p:txBody>
      </p:sp>
    </p:spTree>
    <p:extLst>
      <p:ext uri="{BB962C8B-B14F-4D97-AF65-F5344CB8AC3E}">
        <p14:creationId xmlns:p14="http://schemas.microsoft.com/office/powerpoint/2010/main" val="1028241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A2D77-0317-4013-EF7C-C08803B3D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Donate today and receive an awesome sticker or wristband</a:t>
            </a:r>
          </a:p>
        </p:txBody>
      </p:sp>
    </p:spTree>
    <p:extLst>
      <p:ext uri="{BB962C8B-B14F-4D97-AF65-F5344CB8AC3E}">
        <p14:creationId xmlns:p14="http://schemas.microsoft.com/office/powerpoint/2010/main" val="3763309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7</TotalTime>
  <Words>783</Words>
  <Application>Microsoft Macintosh PowerPoint</Application>
  <PresentationFormat>Widescreen</PresentationFormat>
  <Paragraphs>120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Calibri</vt:lpstr>
      <vt:lpstr>Corbel</vt:lpstr>
      <vt:lpstr>Wingdings 2</vt:lpstr>
      <vt:lpstr>Frame</vt:lpstr>
      <vt:lpstr>Welcome to  Feed the Need STL</vt:lpstr>
      <vt:lpstr>We are so glad you came to pack with us today</vt:lpstr>
      <vt:lpstr>The need for food is great around the world…and at home </vt:lpstr>
      <vt:lpstr>Did you know that worldwide, 1 in 10 children work to earn a living instead of going to school? </vt:lpstr>
      <vt:lpstr>Haiti’s need is great and it’s right in our backyard</vt:lpstr>
      <vt:lpstr>Even In the U.S., 17.3% of households with kids are food insecure; 1 in 6 kids are at risk of hunger </vt:lpstr>
      <vt:lpstr>Working together we can make a difference!</vt:lpstr>
      <vt:lpstr>How do we pay for all this food?</vt:lpstr>
      <vt:lpstr>Donate today and receive an awesome sticker or wristband</vt:lpstr>
      <vt:lpstr>It’s easy to donate, just scan  and click!</vt:lpstr>
      <vt:lpstr>Let’s play  some MobilePack trivia while we get started </vt:lpstr>
      <vt:lpstr>How many meals will Feed My Starving Children Pack this year?  250 Million 300 Million 400 Million  </vt:lpstr>
      <vt:lpstr>How many meals will Feed My Starving Children Pack this year? </vt:lpstr>
      <vt:lpstr>How many meals will the average person pack today? </vt:lpstr>
      <vt:lpstr>How many meals will the average person pack today? </vt:lpstr>
      <vt:lpstr>Which country has received Feed the Need Meals packed in the past? </vt:lpstr>
      <vt:lpstr>Which country has received Feed the Need Meals in the past? </vt:lpstr>
      <vt:lpstr>How many kids have been fed by Feed the Need STL since 2007? </vt:lpstr>
      <vt:lpstr>How many kids have been fed for a year by Feed the Need STL since 2007? </vt:lpstr>
      <vt:lpstr>What percentage of meals that you pack today will successfully reach its target? </vt:lpstr>
      <vt:lpstr>What percentage of meals that you pack today will successfully reach its target? </vt:lpstr>
      <vt:lpstr>How much does it cost to produce 1 meal? </vt:lpstr>
      <vt:lpstr>How much does it cost to produce 1 meal? </vt:lpstr>
      <vt:lpstr>How many meals are in each bag you pack today? </vt:lpstr>
      <vt:lpstr>How many meals are in each bag you pack today? </vt:lpstr>
      <vt:lpstr>How many barrels of food will we collect for Missouri and Illinois food banks this year? </vt:lpstr>
      <vt:lpstr>How many barrels of food will we collect for Missouri and Illinois food banks this year? </vt:lpstr>
      <vt:lpstr>Check out the Marketplace  Unique, handcrafted items  Profits fund more meals  Provide sustainable jobs Pay a living wage</vt:lpstr>
      <vt:lpstr>Reserve the Date…</vt:lpstr>
      <vt:lpstr>When is my next opportunity to pack in the St. Louis area?</vt:lpstr>
      <vt:lpstr>Thank you for your support of Operation Food Search!!  </vt:lpstr>
      <vt:lpstr>Special Thanks to our Premiere Sponsor  Opening its next store soon on Manchester Rd </vt:lpstr>
      <vt:lpstr>Remember it’s easy to donate, just scan  and click!</vt:lpstr>
      <vt:lpstr>Thank you for coming and feeding so many!!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Feed the Need STL</dc:title>
  <dc:creator>Robert DeBolt</dc:creator>
  <cp:lastModifiedBy>Robert DeBolt</cp:lastModifiedBy>
  <cp:revision>6</cp:revision>
  <cp:lastPrinted>2022-08-31T16:19:41Z</cp:lastPrinted>
  <dcterms:created xsi:type="dcterms:W3CDTF">2022-08-29T21:21:24Z</dcterms:created>
  <dcterms:modified xsi:type="dcterms:W3CDTF">2024-04-01T18:26:27Z</dcterms:modified>
</cp:coreProperties>
</file>